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2" r:id="rId1"/>
  </p:sldMasterIdLst>
  <p:notesMasterIdLst>
    <p:notesMasterId r:id="rId38"/>
  </p:notesMasterIdLst>
  <p:handoutMasterIdLst>
    <p:handoutMasterId r:id="rId39"/>
  </p:handoutMasterIdLst>
  <p:sldIdLst>
    <p:sldId id="256" r:id="rId2"/>
    <p:sldId id="327" r:id="rId3"/>
    <p:sldId id="388" r:id="rId4"/>
    <p:sldId id="389" r:id="rId5"/>
    <p:sldId id="390" r:id="rId6"/>
    <p:sldId id="385" r:id="rId7"/>
    <p:sldId id="257" r:id="rId8"/>
    <p:sldId id="339" r:id="rId9"/>
    <p:sldId id="350" r:id="rId10"/>
    <p:sldId id="351" r:id="rId11"/>
    <p:sldId id="329" r:id="rId12"/>
    <p:sldId id="330" r:id="rId13"/>
    <p:sldId id="331" r:id="rId14"/>
    <p:sldId id="386" r:id="rId15"/>
    <p:sldId id="387" r:id="rId16"/>
    <p:sldId id="259" r:id="rId17"/>
    <p:sldId id="352" r:id="rId18"/>
    <p:sldId id="354" r:id="rId19"/>
    <p:sldId id="353" r:id="rId20"/>
    <p:sldId id="260" r:id="rId21"/>
    <p:sldId id="280" r:id="rId22"/>
    <p:sldId id="281" r:id="rId23"/>
    <p:sldId id="314" r:id="rId24"/>
    <p:sldId id="263" r:id="rId25"/>
    <p:sldId id="264" r:id="rId26"/>
    <p:sldId id="267" r:id="rId27"/>
    <p:sldId id="268" r:id="rId28"/>
    <p:sldId id="360" r:id="rId29"/>
    <p:sldId id="269" r:id="rId30"/>
    <p:sldId id="270" r:id="rId31"/>
    <p:sldId id="271" r:id="rId32"/>
    <p:sldId id="284" r:id="rId33"/>
    <p:sldId id="285" r:id="rId34"/>
    <p:sldId id="276" r:id="rId35"/>
    <p:sldId id="361" r:id="rId36"/>
    <p:sldId id="374" r:id="rId37"/>
  </p:sldIdLst>
  <p:sldSz cx="9144000" cy="6858000" type="screen4x3"/>
  <p:notesSz cx="7099300" cy="10234613"/>
  <p:defaultTextStyle>
    <a:defPPr>
      <a:defRPr lang="en-US"/>
    </a:defPPr>
    <a:lvl1pPr algn="l" rtl="0" fontAlgn="base">
      <a:spcBef>
        <a:spcPct val="50000"/>
      </a:spcBef>
      <a:spcAft>
        <a:spcPct val="0"/>
      </a:spcAft>
      <a:defRPr sz="2400" b="1" kern="1200">
        <a:solidFill>
          <a:schemeClr val="tx1"/>
        </a:solidFill>
        <a:latin typeface="Arial" charset="0"/>
        <a:ea typeface="黑体" pitchFamily="49" charset="-122"/>
        <a:cs typeface="+mn-cs"/>
      </a:defRPr>
    </a:lvl1pPr>
    <a:lvl2pPr marL="457200" algn="l" rtl="0" fontAlgn="base">
      <a:spcBef>
        <a:spcPct val="50000"/>
      </a:spcBef>
      <a:spcAft>
        <a:spcPct val="0"/>
      </a:spcAft>
      <a:defRPr sz="2400" b="1" kern="1200">
        <a:solidFill>
          <a:schemeClr val="tx1"/>
        </a:solidFill>
        <a:latin typeface="Arial" charset="0"/>
        <a:ea typeface="黑体" pitchFamily="49" charset="-122"/>
        <a:cs typeface="+mn-cs"/>
      </a:defRPr>
    </a:lvl2pPr>
    <a:lvl3pPr marL="914400" algn="l" rtl="0" fontAlgn="base">
      <a:spcBef>
        <a:spcPct val="50000"/>
      </a:spcBef>
      <a:spcAft>
        <a:spcPct val="0"/>
      </a:spcAft>
      <a:defRPr sz="2400" b="1" kern="1200">
        <a:solidFill>
          <a:schemeClr val="tx1"/>
        </a:solidFill>
        <a:latin typeface="Arial" charset="0"/>
        <a:ea typeface="黑体" pitchFamily="49" charset="-122"/>
        <a:cs typeface="+mn-cs"/>
      </a:defRPr>
    </a:lvl3pPr>
    <a:lvl4pPr marL="1371600" algn="l" rtl="0" fontAlgn="base">
      <a:spcBef>
        <a:spcPct val="50000"/>
      </a:spcBef>
      <a:spcAft>
        <a:spcPct val="0"/>
      </a:spcAft>
      <a:defRPr sz="2400" b="1" kern="1200">
        <a:solidFill>
          <a:schemeClr val="tx1"/>
        </a:solidFill>
        <a:latin typeface="Arial" charset="0"/>
        <a:ea typeface="黑体" pitchFamily="49" charset="-122"/>
        <a:cs typeface="+mn-cs"/>
      </a:defRPr>
    </a:lvl4pPr>
    <a:lvl5pPr marL="1828800" algn="l" rtl="0" fontAlgn="base">
      <a:spcBef>
        <a:spcPct val="50000"/>
      </a:spcBef>
      <a:spcAft>
        <a:spcPct val="0"/>
      </a:spcAft>
      <a:defRPr sz="2400" b="1" kern="1200">
        <a:solidFill>
          <a:schemeClr val="tx1"/>
        </a:solidFill>
        <a:latin typeface="Arial" charset="0"/>
        <a:ea typeface="黑体" pitchFamily="49" charset="-122"/>
        <a:cs typeface="+mn-cs"/>
      </a:defRPr>
    </a:lvl5pPr>
    <a:lvl6pPr marL="2286000" algn="l" defTabSz="914400" rtl="0" eaLnBrk="1" latinLnBrk="0" hangingPunct="1">
      <a:defRPr sz="2400" b="1" kern="1200">
        <a:solidFill>
          <a:schemeClr val="tx1"/>
        </a:solidFill>
        <a:latin typeface="Arial" charset="0"/>
        <a:ea typeface="黑体" pitchFamily="49" charset="-122"/>
        <a:cs typeface="+mn-cs"/>
      </a:defRPr>
    </a:lvl6pPr>
    <a:lvl7pPr marL="2743200" algn="l" defTabSz="914400" rtl="0" eaLnBrk="1" latinLnBrk="0" hangingPunct="1">
      <a:defRPr sz="2400" b="1" kern="1200">
        <a:solidFill>
          <a:schemeClr val="tx1"/>
        </a:solidFill>
        <a:latin typeface="Arial" charset="0"/>
        <a:ea typeface="黑体" pitchFamily="49" charset="-122"/>
        <a:cs typeface="+mn-cs"/>
      </a:defRPr>
    </a:lvl7pPr>
    <a:lvl8pPr marL="3200400" algn="l" defTabSz="914400" rtl="0" eaLnBrk="1" latinLnBrk="0" hangingPunct="1">
      <a:defRPr sz="2400" b="1" kern="1200">
        <a:solidFill>
          <a:schemeClr val="tx1"/>
        </a:solidFill>
        <a:latin typeface="Arial" charset="0"/>
        <a:ea typeface="黑体" pitchFamily="49" charset="-122"/>
        <a:cs typeface="+mn-cs"/>
      </a:defRPr>
    </a:lvl8pPr>
    <a:lvl9pPr marL="3657600" algn="l" defTabSz="914400" rtl="0" eaLnBrk="1" latinLnBrk="0" hangingPunct="1">
      <a:defRPr sz="2400" b="1" kern="1200">
        <a:solidFill>
          <a:schemeClr val="tx1"/>
        </a:solidFill>
        <a:latin typeface="Arial" charset="0"/>
        <a:ea typeface="黑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000099"/>
    <a:srgbClr val="008000"/>
    <a:srgbClr val="009900"/>
    <a:srgbClr val="FD1503"/>
    <a:srgbClr val="0000FF"/>
    <a:srgbClr val="33CC33"/>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91" autoAdjust="0"/>
    <p:restoredTop sz="79190" autoAdjust="0"/>
  </p:normalViewPr>
  <p:slideViewPr>
    <p:cSldViewPr>
      <p:cViewPr>
        <p:scale>
          <a:sx n="75" d="100"/>
          <a:sy n="75" d="100"/>
        </p:scale>
        <p:origin x="-31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24"/>
    </p:cViewPr>
  </p:sorterViewPr>
  <p:notesViewPr>
    <p:cSldViewPr>
      <p:cViewPr varScale="1">
        <p:scale>
          <a:sx n="45" d="100"/>
          <a:sy n="45" d="100"/>
        </p:scale>
        <p:origin x="-2070" y="-126"/>
      </p:cViewPr>
      <p:guideLst>
        <p:guide orient="horz" pos="3223"/>
        <p:guide pos="2236"/>
      </p:guideLst>
    </p:cSldViewPr>
  </p:notesViewPr>
  <p:gridSpacing cx="360045" cy="36004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457" tIns="48229" rIns="96457" bIns="48229" numCol="1" anchor="t" anchorCtr="0" compatLnSpc="1">
            <a:prstTxWarp prst="textNoShape">
              <a:avLst/>
            </a:prstTxWarp>
          </a:bodyPr>
          <a:lstStyle>
            <a:lvl1pPr defTabSz="965200">
              <a:spcBef>
                <a:spcPct val="0"/>
              </a:spcBef>
              <a:defRPr sz="1300" b="0">
                <a:latin typeface="Times New Roman" pitchFamily="18" charset="0"/>
                <a:ea typeface="宋体" pitchFamily="2" charset="-122"/>
              </a:defRPr>
            </a:lvl1pPr>
          </a:lstStyle>
          <a:p>
            <a:pPr>
              <a:defRPr/>
            </a:pPr>
            <a:endParaRPr lang="zh-CN" altLang="en-US"/>
          </a:p>
        </p:txBody>
      </p:sp>
      <p:sp>
        <p:nvSpPr>
          <p:cNvPr id="1269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457" tIns="48229" rIns="96457" bIns="48229" numCol="1" anchor="t" anchorCtr="0" compatLnSpc="1">
            <a:prstTxWarp prst="textNoShape">
              <a:avLst/>
            </a:prstTxWarp>
          </a:bodyPr>
          <a:lstStyle>
            <a:lvl1pPr algn="r" defTabSz="965200">
              <a:spcBef>
                <a:spcPct val="0"/>
              </a:spcBef>
              <a:defRPr sz="1300" b="0">
                <a:latin typeface="Times New Roman" pitchFamily="18" charset="0"/>
                <a:ea typeface="宋体" pitchFamily="2" charset="-122"/>
              </a:defRPr>
            </a:lvl1pPr>
          </a:lstStyle>
          <a:p>
            <a:pPr>
              <a:defRPr/>
            </a:pPr>
            <a:endParaRPr lang="en-US" altLang="zh-CN"/>
          </a:p>
        </p:txBody>
      </p:sp>
      <p:sp>
        <p:nvSpPr>
          <p:cNvPr id="1269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457" tIns="48229" rIns="96457" bIns="48229" numCol="1" anchor="b" anchorCtr="0" compatLnSpc="1">
            <a:prstTxWarp prst="textNoShape">
              <a:avLst/>
            </a:prstTxWarp>
          </a:bodyPr>
          <a:lstStyle>
            <a:lvl1pPr defTabSz="965200">
              <a:spcBef>
                <a:spcPct val="0"/>
              </a:spcBef>
              <a:defRPr sz="1300" b="0">
                <a:latin typeface="Times New Roman" pitchFamily="18" charset="0"/>
                <a:ea typeface="宋体" pitchFamily="2" charset="-122"/>
              </a:defRPr>
            </a:lvl1pPr>
          </a:lstStyle>
          <a:p>
            <a:pPr>
              <a:defRPr/>
            </a:pPr>
            <a:endParaRPr lang="en-US" altLang="zh-CN"/>
          </a:p>
        </p:txBody>
      </p:sp>
      <p:sp>
        <p:nvSpPr>
          <p:cNvPr id="1269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457" tIns="48229" rIns="96457" bIns="48229" numCol="1" anchor="b" anchorCtr="0" compatLnSpc="1">
            <a:prstTxWarp prst="textNoShape">
              <a:avLst/>
            </a:prstTxWarp>
          </a:bodyPr>
          <a:lstStyle>
            <a:lvl1pPr algn="r" defTabSz="965200">
              <a:spcBef>
                <a:spcPct val="0"/>
              </a:spcBef>
              <a:defRPr sz="1300" b="0">
                <a:latin typeface="Times New Roman" pitchFamily="18" charset="0"/>
                <a:ea typeface="宋体" pitchFamily="2" charset="-122"/>
              </a:defRPr>
            </a:lvl1pPr>
          </a:lstStyle>
          <a:p>
            <a:pPr>
              <a:defRPr/>
            </a:pPr>
            <a:fld id="{99A28A59-1636-4A78-A6CB-3A382AACE87A}" type="slidenum">
              <a:rPr lang="zh-CN" altLang="en-US"/>
              <a:pPr>
                <a:defRPr/>
              </a:pPr>
              <a:t>‹#›</a:t>
            </a:fld>
            <a:endParaRPr lang="en-US" altLang="zh-CN"/>
          </a:p>
        </p:txBody>
      </p:sp>
    </p:spTree>
    <p:extLst>
      <p:ext uri="{BB962C8B-B14F-4D97-AF65-F5344CB8AC3E}">
        <p14:creationId xmlns:p14="http://schemas.microsoft.com/office/powerpoint/2010/main" val="2368199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457" tIns="48229" rIns="96457" bIns="48229" numCol="1" anchor="t" anchorCtr="0" compatLnSpc="1">
            <a:prstTxWarp prst="textNoShape">
              <a:avLst/>
            </a:prstTxWarp>
          </a:bodyPr>
          <a:lstStyle>
            <a:lvl1pPr defTabSz="965200">
              <a:spcBef>
                <a:spcPct val="0"/>
              </a:spcBef>
              <a:defRPr sz="1300" b="0">
                <a:latin typeface="Times New Roman" pitchFamily="18" charset="0"/>
                <a:ea typeface="宋体" pitchFamily="2" charset="-122"/>
              </a:defRPr>
            </a:lvl1pPr>
          </a:lstStyle>
          <a:p>
            <a:pPr>
              <a:defRPr/>
            </a:pPr>
            <a:endParaRPr lang="zh-CN" altLang="en-US"/>
          </a:p>
        </p:txBody>
      </p:sp>
      <p:sp>
        <p:nvSpPr>
          <p:cNvPr id="16387"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457" tIns="48229" rIns="96457" bIns="48229" numCol="1" anchor="t" anchorCtr="0" compatLnSpc="1">
            <a:prstTxWarp prst="textNoShape">
              <a:avLst/>
            </a:prstTxWarp>
          </a:bodyPr>
          <a:lstStyle>
            <a:lvl1pPr algn="r" defTabSz="965200">
              <a:spcBef>
                <a:spcPct val="0"/>
              </a:spcBef>
              <a:defRPr sz="1300" b="0">
                <a:latin typeface="Times New Roman" pitchFamily="18" charset="0"/>
                <a:ea typeface="宋体" pitchFamily="2" charset="-122"/>
              </a:defRPr>
            </a:lvl1pPr>
          </a:lstStyle>
          <a:p>
            <a:pPr>
              <a:defRPr/>
            </a:pPr>
            <a:endParaRPr lang="en-US" altLang="zh-CN"/>
          </a:p>
        </p:txBody>
      </p:sp>
      <p:sp>
        <p:nvSpPr>
          <p:cNvPr id="62468"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711200" y="4862513"/>
            <a:ext cx="5676900" cy="4603750"/>
          </a:xfrm>
          <a:prstGeom prst="rect">
            <a:avLst/>
          </a:prstGeom>
          <a:noFill/>
          <a:ln w="9525">
            <a:noFill/>
            <a:miter lim="800000"/>
            <a:headEnd/>
            <a:tailEnd/>
          </a:ln>
          <a:effectLst/>
        </p:spPr>
        <p:txBody>
          <a:bodyPr vert="horz" wrap="square" lIns="96457" tIns="48229" rIns="96457" bIns="48229"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6390"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457" tIns="48229" rIns="96457" bIns="48229" numCol="1" anchor="b" anchorCtr="0" compatLnSpc="1">
            <a:prstTxWarp prst="textNoShape">
              <a:avLst/>
            </a:prstTxWarp>
          </a:bodyPr>
          <a:lstStyle>
            <a:lvl1pPr defTabSz="965200">
              <a:spcBef>
                <a:spcPct val="0"/>
              </a:spcBef>
              <a:defRPr sz="1300" b="0">
                <a:latin typeface="Times New Roman" pitchFamily="18" charset="0"/>
                <a:ea typeface="宋体" pitchFamily="2" charset="-122"/>
              </a:defRPr>
            </a:lvl1pPr>
          </a:lstStyle>
          <a:p>
            <a:pPr>
              <a:defRPr/>
            </a:pPr>
            <a:endParaRPr lang="en-US" altLang="zh-CN"/>
          </a:p>
        </p:txBody>
      </p:sp>
      <p:sp>
        <p:nvSpPr>
          <p:cNvPr id="16391"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457" tIns="48229" rIns="96457" bIns="48229" numCol="1" anchor="b" anchorCtr="0" compatLnSpc="1">
            <a:prstTxWarp prst="textNoShape">
              <a:avLst/>
            </a:prstTxWarp>
          </a:bodyPr>
          <a:lstStyle>
            <a:lvl1pPr algn="r" defTabSz="965200">
              <a:spcBef>
                <a:spcPct val="0"/>
              </a:spcBef>
              <a:defRPr sz="1300" b="0">
                <a:latin typeface="Times New Roman" pitchFamily="18" charset="0"/>
                <a:ea typeface="宋体" pitchFamily="2" charset="-122"/>
              </a:defRPr>
            </a:lvl1pPr>
          </a:lstStyle>
          <a:p>
            <a:pPr>
              <a:defRPr/>
            </a:pPr>
            <a:fld id="{CC2B01D4-0D89-4BC6-9E36-BB948FEEEF32}" type="slidenum">
              <a:rPr lang="zh-CN" altLang="en-US"/>
              <a:pPr>
                <a:defRPr/>
              </a:pPr>
              <a:t>‹#›</a:t>
            </a:fld>
            <a:endParaRPr lang="en-US" altLang="zh-CN"/>
          </a:p>
        </p:txBody>
      </p:sp>
    </p:spTree>
    <p:extLst>
      <p:ext uri="{BB962C8B-B14F-4D97-AF65-F5344CB8AC3E}">
        <p14:creationId xmlns:p14="http://schemas.microsoft.com/office/powerpoint/2010/main" val="11397084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hudong.com/wiki/%E8%80%83%E5%8F%A4%E5%AD%A6%E5%AE%B6"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ww.hudong.com/wiki/%E5%8A%A8%E7%89%A9" TargetMode="External"/><Relationship Id="rId4" Type="http://schemas.openxmlformats.org/officeDocument/2006/relationships/hyperlink" Target="http://www.hudong.com/wiki/%E8%A5%BF%E7%8F%AD%E7%89%99"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baike.baidu.com.cn/view/1218927.htm" TargetMode="External"/><Relationship Id="rId3" Type="http://schemas.openxmlformats.org/officeDocument/2006/relationships/hyperlink" Target="http://baike.baidu.com.cn/view/1158321.htm" TargetMode="External"/><Relationship Id="rId7" Type="http://schemas.openxmlformats.org/officeDocument/2006/relationships/hyperlink" Target="http://baike.baidu.com.cn/view/307682.htm"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baike.baidu.com.cn/view/28216.htm" TargetMode="External"/><Relationship Id="rId5" Type="http://schemas.openxmlformats.org/officeDocument/2006/relationships/hyperlink" Target="http://baike.baidu.com.cn/view/20422.htm" TargetMode="External"/><Relationship Id="rId10" Type="http://schemas.openxmlformats.org/officeDocument/2006/relationships/hyperlink" Target="http://baike.baidu.com.cn/view/634141.htm" TargetMode="External"/><Relationship Id="rId4" Type="http://schemas.openxmlformats.org/officeDocument/2006/relationships/hyperlink" Target="http://baike.baidu.com.cn/view/17298.htm" TargetMode="External"/><Relationship Id="rId9" Type="http://schemas.openxmlformats.org/officeDocument/2006/relationships/hyperlink" Target="http://baike.baidu.com.cn/view/127691.htm"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www.hudong.com/wiki/%E4%B8%8A%E6%B5%B7" TargetMode="External"/><Relationship Id="rId13" Type="http://schemas.openxmlformats.org/officeDocument/2006/relationships/hyperlink" Target="http://zh.wikipedia.org/wiki/%E8%A8%98%E8%80%85" TargetMode="External"/><Relationship Id="rId18" Type="http://schemas.openxmlformats.org/officeDocument/2006/relationships/hyperlink" Target="http://zh.wikipedia.org/wiki/%E8%98%87%E4%B8%B9" TargetMode="External"/><Relationship Id="rId3" Type="http://schemas.openxmlformats.org/officeDocument/2006/relationships/hyperlink" Target="http://www.hudong.com/wiki/1948%E5%B9%B4" TargetMode="External"/><Relationship Id="rId21" Type="http://schemas.openxmlformats.org/officeDocument/2006/relationships/hyperlink" Target="http://zh.wikipedia.org/wiki/%E8%87%AA%E6%AE%BA" TargetMode="External"/><Relationship Id="rId7" Type="http://schemas.openxmlformats.org/officeDocument/2006/relationships/hyperlink" Target="http://www.hudong.com/wiki/%E5%8D%97%E4%BA%AC" TargetMode="External"/><Relationship Id="rId12" Type="http://schemas.openxmlformats.org/officeDocument/2006/relationships/hyperlink" Target="http://zh.wikipedia.org/wiki/%E6%94%9D%E5%BD%B1" TargetMode="External"/><Relationship Id="rId17" Type="http://schemas.openxmlformats.org/officeDocument/2006/relationships/hyperlink" Target="http://zh.wikipedia.org/wiki/%E7%B4%90%E7%B4%84%E6%99%82%E5%A0%B1" TargetMode="External"/><Relationship Id="rId2" Type="http://schemas.openxmlformats.org/officeDocument/2006/relationships/slide" Target="../slides/slide8.xml"/><Relationship Id="rId16" Type="http://schemas.openxmlformats.org/officeDocument/2006/relationships/hyperlink" Target="http://zh.wikipedia.org/wiki/%E7%89%88%E6%AC%8A" TargetMode="External"/><Relationship Id="rId20" Type="http://schemas.openxmlformats.org/officeDocument/2006/relationships/hyperlink" Target="http://zh.wikipedia.org/wiki/%E6%99%AE%E7%AB%8B%E8%8C%B2%E7%8D%8E" TargetMode="External"/><Relationship Id="rId1" Type="http://schemas.openxmlformats.org/officeDocument/2006/relationships/notesMaster" Target="../notesMasters/notesMaster1.xml"/><Relationship Id="rId6" Type="http://schemas.openxmlformats.org/officeDocument/2006/relationships/hyperlink" Target="http://www.hudong.com/wiki/%E5%8C%97%E5%B9%B3" TargetMode="External"/><Relationship Id="rId11" Type="http://schemas.openxmlformats.org/officeDocument/2006/relationships/hyperlink" Target="http://zh.wikipedia.org/wiki/%E5%8D%97%E9%9D%9E" TargetMode="External"/><Relationship Id="rId5" Type="http://schemas.openxmlformats.org/officeDocument/2006/relationships/hyperlink" Target="http://www.hudong.com/wiki/%E4%B8%AD%E5%9B%BD" TargetMode="External"/><Relationship Id="rId15" Type="http://schemas.openxmlformats.org/officeDocument/2006/relationships/hyperlink" Target="file:///\\en.wikipedia.org\wiki\Kevin_Carter" TargetMode="External"/><Relationship Id="rId10" Type="http://schemas.openxmlformats.org/officeDocument/2006/relationships/hyperlink" Target="http://zh.wikipedia.org/wiki/%E7%85%A7%E7%89%87" TargetMode="External"/><Relationship Id="rId19" Type="http://schemas.openxmlformats.org/officeDocument/2006/relationships/hyperlink" Target="http://zh.wikipedia.org/wiki/1994%E5%B9%B4" TargetMode="External"/><Relationship Id="rId4" Type="http://schemas.openxmlformats.org/officeDocument/2006/relationships/hyperlink" Target="http://www.hudong.com/wiki/1949%E5%B9%B4" TargetMode="External"/><Relationship Id="rId9" Type="http://schemas.openxmlformats.org/officeDocument/2006/relationships/hyperlink" Target="http://zh.wikipedia.org/wiki/%E8%8B%B1%E8%AF%AD" TargetMode="External"/><Relationship Id="rId14" Type="http://schemas.openxmlformats.org/officeDocument/2006/relationships/hyperlink" Target="http://zh.wikipedia.org/wiki/%E5%87%B1%E6%96%87%C2%B7%E5%8D%A1%E7%89%B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p:spPr>
        <p:txBody>
          <a:bodyPr/>
          <a:lstStyle/>
          <a:p>
            <a:endParaRPr lang="zh-CN" altLang="en-US" smtClean="0">
              <a:ea typeface="宋体" charset="-122"/>
            </a:endParaRPr>
          </a:p>
        </p:txBody>
      </p:sp>
      <p:sp>
        <p:nvSpPr>
          <p:cNvPr id="63492" name="灯片编号占位符 3"/>
          <p:cNvSpPr>
            <a:spLocks noGrp="1"/>
          </p:cNvSpPr>
          <p:nvPr>
            <p:ph type="sldNum" sz="quarter" idx="5"/>
          </p:nvPr>
        </p:nvSpPr>
        <p:spPr>
          <a:noFill/>
        </p:spPr>
        <p:txBody>
          <a:bodyPr/>
          <a:lstStyle/>
          <a:p>
            <a:fld id="{55975C86-8F2A-4857-A869-8F713DDC6D4B}" type="slidenum">
              <a:rPr lang="zh-CN" altLang="en-US" smtClean="0">
                <a:ea typeface="宋体" charset="-122"/>
              </a:rPr>
              <a:pPr/>
              <a:t>1</a:t>
            </a:fld>
            <a:endParaRPr lang="en-US" altLang="zh-CN"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p:spPr>
        <p:txBody>
          <a:bodyPr/>
          <a:lstStyle/>
          <a:p>
            <a:endParaRPr lang="zh-CN" altLang="en-US" smtClean="0">
              <a:ea typeface="宋体" charset="-122"/>
            </a:endParaRPr>
          </a:p>
        </p:txBody>
      </p:sp>
      <p:sp>
        <p:nvSpPr>
          <p:cNvPr id="71684" name="灯片编号占位符 3"/>
          <p:cNvSpPr>
            <a:spLocks noGrp="1"/>
          </p:cNvSpPr>
          <p:nvPr>
            <p:ph type="sldNum" sz="quarter" idx="5"/>
          </p:nvPr>
        </p:nvSpPr>
        <p:spPr>
          <a:noFill/>
        </p:spPr>
        <p:txBody>
          <a:bodyPr/>
          <a:lstStyle/>
          <a:p>
            <a:fld id="{C11CB4BD-00C2-4B2B-94CC-E385B16D293F}" type="slidenum">
              <a:rPr lang="zh-CN" altLang="en-US" smtClean="0">
                <a:ea typeface="宋体" charset="-122"/>
              </a:rPr>
              <a:pPr/>
              <a:t>13</a:t>
            </a:fld>
            <a:endParaRPr lang="en-US" altLang="zh-CN"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p:spPr>
        <p:txBody>
          <a:bodyPr/>
          <a:lstStyle/>
          <a:p>
            <a:endParaRPr lang="zh-CN" altLang="en-US" smtClean="0">
              <a:ea typeface="宋体" charset="-122"/>
            </a:endParaRPr>
          </a:p>
        </p:txBody>
      </p:sp>
      <p:sp>
        <p:nvSpPr>
          <p:cNvPr id="72708" name="灯片编号占位符 3"/>
          <p:cNvSpPr>
            <a:spLocks noGrp="1"/>
          </p:cNvSpPr>
          <p:nvPr>
            <p:ph type="sldNum" sz="quarter" idx="5"/>
          </p:nvPr>
        </p:nvSpPr>
        <p:spPr>
          <a:noFill/>
        </p:spPr>
        <p:txBody>
          <a:bodyPr/>
          <a:lstStyle/>
          <a:p>
            <a:fld id="{831E2F87-92A1-42B1-BE81-614CF36C9E02}" type="slidenum">
              <a:rPr lang="zh-CN" altLang="en-US" smtClean="0">
                <a:ea typeface="宋体" charset="-122"/>
              </a:rPr>
              <a:pPr/>
              <a:t>16</a:t>
            </a:fld>
            <a:endParaRPr lang="en-US" altLang="zh-CN"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C2B01D4-0D89-4BC6-9E36-BB948FEEEF32}" type="slidenum">
              <a:rPr lang="zh-CN" altLang="en-US" smtClean="0"/>
              <a:pPr>
                <a:defRPr/>
              </a:pPr>
              <a:t>17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p:spPr>
        <p:txBody>
          <a:bodyPr/>
          <a:lstStyle/>
          <a:p>
            <a:endParaRPr lang="zh-CN" altLang="en-US" smtClean="0">
              <a:ea typeface="宋体" charset="-122"/>
            </a:endParaRPr>
          </a:p>
        </p:txBody>
      </p:sp>
      <p:sp>
        <p:nvSpPr>
          <p:cNvPr id="86020" name="灯片编号占位符 3"/>
          <p:cNvSpPr>
            <a:spLocks noGrp="1"/>
          </p:cNvSpPr>
          <p:nvPr>
            <p:ph type="sldNum" sz="quarter" idx="5"/>
          </p:nvPr>
        </p:nvSpPr>
        <p:spPr>
          <a:noFill/>
        </p:spPr>
        <p:txBody>
          <a:bodyPr/>
          <a:lstStyle/>
          <a:p>
            <a:fld id="{38A84DF2-F15F-4B0C-B657-D446A6EED6A9}" type="slidenum">
              <a:rPr lang="zh-CN" altLang="en-US" smtClean="0">
                <a:ea typeface="宋体" charset="-122"/>
              </a:rPr>
              <a:pPr/>
              <a:t>18</a:t>
            </a:fld>
            <a:endParaRPr lang="en-US" altLang="zh-CN"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C2B01D4-0D89-4BC6-9E36-BB948FEEEF32}" type="slidenum">
              <a:rPr lang="zh-CN" altLang="en-US" smtClean="0"/>
              <a:pPr>
                <a:defRPr/>
              </a:pPr>
              <a:t>19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p:spPr>
        <p:txBody>
          <a:bodyPr/>
          <a:lstStyle/>
          <a:p>
            <a:endParaRPr lang="zh-CN" altLang="en-US" smtClean="0">
              <a:ea typeface="宋体" charset="-122"/>
            </a:endParaRPr>
          </a:p>
        </p:txBody>
      </p:sp>
      <p:sp>
        <p:nvSpPr>
          <p:cNvPr id="73732" name="灯片编号占位符 3"/>
          <p:cNvSpPr>
            <a:spLocks noGrp="1"/>
          </p:cNvSpPr>
          <p:nvPr>
            <p:ph type="sldNum" sz="quarter" idx="5"/>
          </p:nvPr>
        </p:nvSpPr>
        <p:spPr>
          <a:noFill/>
        </p:spPr>
        <p:txBody>
          <a:bodyPr/>
          <a:lstStyle/>
          <a:p>
            <a:fld id="{89F461E4-B9F6-422C-B422-A034357DA03F}" type="slidenum">
              <a:rPr lang="zh-CN" altLang="en-US" smtClean="0">
                <a:ea typeface="宋体" charset="-122"/>
              </a:rPr>
              <a:pPr/>
              <a:t>20</a:t>
            </a:fld>
            <a:endParaRPr lang="en-US" altLang="zh-CN" smtClean="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ln/>
        </p:spPr>
        <p:txBody>
          <a:bodyPr/>
          <a:lstStyle/>
          <a:p>
            <a:endParaRPr lang="zh-CN" altLang="en-US" smtClean="0">
              <a:ea typeface="宋体" charset="-122"/>
            </a:endParaRPr>
          </a:p>
        </p:txBody>
      </p:sp>
      <p:sp>
        <p:nvSpPr>
          <p:cNvPr id="76804" name="灯片编号占位符 3"/>
          <p:cNvSpPr>
            <a:spLocks noGrp="1"/>
          </p:cNvSpPr>
          <p:nvPr>
            <p:ph type="sldNum" sz="quarter" idx="5"/>
          </p:nvPr>
        </p:nvSpPr>
        <p:spPr>
          <a:noFill/>
        </p:spPr>
        <p:txBody>
          <a:bodyPr/>
          <a:lstStyle/>
          <a:p>
            <a:fld id="{9A28F9EF-5FBF-40FD-99FB-C39429622749}" type="slidenum">
              <a:rPr lang="zh-CN" altLang="en-US" smtClean="0">
                <a:ea typeface="宋体" charset="-122"/>
              </a:rPr>
              <a:pPr/>
              <a:t>21</a:t>
            </a:fld>
            <a:endParaRPr lang="en-US" altLang="zh-CN"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p:spPr>
        <p:txBody>
          <a:bodyPr/>
          <a:lstStyle/>
          <a:p>
            <a:endParaRPr lang="zh-CN" altLang="en-US" smtClean="0">
              <a:ea typeface="宋体" charset="-122"/>
            </a:endParaRPr>
          </a:p>
        </p:txBody>
      </p:sp>
      <p:sp>
        <p:nvSpPr>
          <p:cNvPr id="77828" name="灯片编号占位符 3"/>
          <p:cNvSpPr>
            <a:spLocks noGrp="1"/>
          </p:cNvSpPr>
          <p:nvPr>
            <p:ph type="sldNum" sz="quarter" idx="5"/>
          </p:nvPr>
        </p:nvSpPr>
        <p:spPr>
          <a:noFill/>
        </p:spPr>
        <p:txBody>
          <a:bodyPr/>
          <a:lstStyle/>
          <a:p>
            <a:fld id="{92FB7311-32D8-4F43-A155-75F5281F48E9}" type="slidenum">
              <a:rPr lang="zh-CN" altLang="en-US" smtClean="0">
                <a:ea typeface="宋体" charset="-122"/>
              </a:rPr>
              <a:pPr/>
              <a:t>22</a:t>
            </a:fld>
            <a:endParaRPr lang="en-US" altLang="zh-CN" smtClean="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p:spPr>
        <p:txBody>
          <a:bodyPr/>
          <a:lstStyle/>
          <a:p>
            <a:endParaRPr lang="zh-CN" altLang="en-US" smtClean="0">
              <a:ea typeface="宋体" charset="-122"/>
            </a:endParaRPr>
          </a:p>
        </p:txBody>
      </p:sp>
      <p:sp>
        <p:nvSpPr>
          <p:cNvPr id="80900" name="灯片编号占位符 3"/>
          <p:cNvSpPr>
            <a:spLocks noGrp="1"/>
          </p:cNvSpPr>
          <p:nvPr>
            <p:ph type="sldNum" sz="quarter" idx="5"/>
          </p:nvPr>
        </p:nvSpPr>
        <p:spPr>
          <a:noFill/>
        </p:spPr>
        <p:txBody>
          <a:bodyPr/>
          <a:lstStyle/>
          <a:p>
            <a:fld id="{77026651-D9C4-44B4-9E9E-B36E3213E5F7}" type="slidenum">
              <a:rPr lang="zh-CN" altLang="en-US" smtClean="0">
                <a:ea typeface="宋体" charset="-122"/>
              </a:rPr>
              <a:pPr/>
              <a:t>23</a:t>
            </a:fld>
            <a:endParaRPr lang="en-US" altLang="zh-CN"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p:spPr>
        <p:txBody>
          <a:bodyPr/>
          <a:lstStyle/>
          <a:p>
            <a:endParaRPr lang="zh-CN" altLang="en-US" smtClean="0">
              <a:ea typeface="宋体" charset="-122"/>
            </a:endParaRPr>
          </a:p>
        </p:txBody>
      </p:sp>
      <p:sp>
        <p:nvSpPr>
          <p:cNvPr id="82948" name="灯片编号占位符 3"/>
          <p:cNvSpPr>
            <a:spLocks noGrp="1"/>
          </p:cNvSpPr>
          <p:nvPr>
            <p:ph type="sldNum" sz="quarter" idx="5"/>
          </p:nvPr>
        </p:nvSpPr>
        <p:spPr>
          <a:noFill/>
        </p:spPr>
        <p:txBody>
          <a:bodyPr/>
          <a:lstStyle/>
          <a:p>
            <a:fld id="{438D3723-AEF3-433D-A2D7-D00E7FF7509B}" type="slidenum">
              <a:rPr lang="zh-CN" altLang="en-US" smtClean="0">
                <a:ea typeface="宋体" charset="-122"/>
              </a:rPr>
              <a:pPr/>
              <a:t>24</a:t>
            </a:fld>
            <a:endParaRPr lang="en-US" altLang="zh-CN"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p:spPr>
        <p:txBody>
          <a:bodyPr/>
          <a:lstStyle/>
          <a:p>
            <a:endParaRPr lang="zh-CN" altLang="en-US" smtClean="0">
              <a:ea typeface="宋体" charset="-122"/>
            </a:endParaRPr>
          </a:p>
        </p:txBody>
      </p:sp>
      <p:sp>
        <p:nvSpPr>
          <p:cNvPr id="64516" name="灯片编号占位符 3"/>
          <p:cNvSpPr>
            <a:spLocks noGrp="1"/>
          </p:cNvSpPr>
          <p:nvPr>
            <p:ph type="sldNum" sz="quarter" idx="5"/>
          </p:nvPr>
        </p:nvSpPr>
        <p:spPr>
          <a:noFill/>
        </p:spPr>
        <p:txBody>
          <a:bodyPr/>
          <a:lstStyle/>
          <a:p>
            <a:fld id="{F631F38C-E8F5-4718-9F81-45B924E20071}" type="slidenum">
              <a:rPr lang="zh-CN" altLang="en-US" smtClean="0">
                <a:ea typeface="宋体" charset="-122"/>
              </a:rPr>
              <a:pPr/>
              <a:t>2</a:t>
            </a:fld>
            <a:endParaRPr lang="en-US" altLang="zh-CN" smtClean="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p:spPr>
        <p:txBody>
          <a:bodyPr/>
          <a:lstStyle/>
          <a:p>
            <a:endParaRPr lang="zh-CN" altLang="en-US" smtClean="0">
              <a:ea typeface="宋体" charset="-122"/>
            </a:endParaRPr>
          </a:p>
        </p:txBody>
      </p:sp>
      <p:sp>
        <p:nvSpPr>
          <p:cNvPr id="83972" name="灯片编号占位符 3"/>
          <p:cNvSpPr>
            <a:spLocks noGrp="1"/>
          </p:cNvSpPr>
          <p:nvPr>
            <p:ph type="sldNum" sz="quarter" idx="5"/>
          </p:nvPr>
        </p:nvSpPr>
        <p:spPr>
          <a:noFill/>
        </p:spPr>
        <p:txBody>
          <a:bodyPr/>
          <a:lstStyle/>
          <a:p>
            <a:fld id="{5392693C-DE15-4B98-A556-18188A171E7C}" type="slidenum">
              <a:rPr lang="zh-CN" altLang="en-US" smtClean="0">
                <a:ea typeface="宋体" charset="-122"/>
              </a:rPr>
              <a:pPr/>
              <a:t>25</a:t>
            </a:fld>
            <a:endParaRPr lang="en-US" altLang="zh-CN"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p:spPr>
        <p:txBody>
          <a:bodyPr/>
          <a:lstStyle/>
          <a:p>
            <a:endParaRPr lang="zh-CN" altLang="en-US" smtClean="0">
              <a:ea typeface="宋体" charset="-122"/>
            </a:endParaRPr>
          </a:p>
        </p:txBody>
      </p:sp>
      <p:sp>
        <p:nvSpPr>
          <p:cNvPr id="88068" name="灯片编号占位符 3"/>
          <p:cNvSpPr>
            <a:spLocks noGrp="1"/>
          </p:cNvSpPr>
          <p:nvPr>
            <p:ph type="sldNum" sz="quarter" idx="5"/>
          </p:nvPr>
        </p:nvSpPr>
        <p:spPr>
          <a:noFill/>
        </p:spPr>
        <p:txBody>
          <a:bodyPr/>
          <a:lstStyle/>
          <a:p>
            <a:fld id="{1D485D8A-6078-4253-BAF9-678A12C4DC45}" type="slidenum">
              <a:rPr lang="zh-CN" altLang="en-US" smtClean="0">
                <a:ea typeface="宋体" charset="-122"/>
              </a:rPr>
              <a:pPr/>
              <a:t>26</a:t>
            </a:fld>
            <a:endParaRPr lang="en-US" altLang="zh-CN" smtClean="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ln/>
        </p:spPr>
        <p:txBody>
          <a:bodyPr/>
          <a:lstStyle/>
          <a:p>
            <a:endParaRPr lang="zh-CN" altLang="en-US" smtClean="0">
              <a:ea typeface="宋体" charset="-122"/>
            </a:endParaRPr>
          </a:p>
        </p:txBody>
      </p:sp>
      <p:sp>
        <p:nvSpPr>
          <p:cNvPr id="89092" name="灯片编号占位符 3"/>
          <p:cNvSpPr>
            <a:spLocks noGrp="1"/>
          </p:cNvSpPr>
          <p:nvPr>
            <p:ph type="sldNum" sz="quarter" idx="5"/>
          </p:nvPr>
        </p:nvSpPr>
        <p:spPr>
          <a:noFill/>
        </p:spPr>
        <p:txBody>
          <a:bodyPr/>
          <a:lstStyle/>
          <a:p>
            <a:fld id="{59318127-E879-4A7B-AB42-8B7A5F69D797}" type="slidenum">
              <a:rPr lang="zh-CN" altLang="en-US" smtClean="0">
                <a:ea typeface="宋体" charset="-122"/>
              </a:rPr>
              <a:pPr/>
              <a:t>27</a:t>
            </a:fld>
            <a:endParaRPr lang="en-US" altLang="zh-CN" smtClean="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C2B01D4-0D89-4BC6-9E36-BB948FEEEF32}" type="slidenum">
              <a:rPr lang="zh-CN" altLang="en-US" smtClean="0"/>
              <a:pPr>
                <a:defRPr/>
              </a:pPr>
              <a:t>28</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p:spPr>
        <p:txBody>
          <a:bodyPr/>
          <a:lstStyle/>
          <a:p>
            <a:endParaRPr lang="zh-CN" altLang="en-US" smtClean="0">
              <a:ea typeface="宋体" charset="-122"/>
            </a:endParaRPr>
          </a:p>
        </p:txBody>
      </p:sp>
      <p:sp>
        <p:nvSpPr>
          <p:cNvPr id="90116" name="灯片编号占位符 3"/>
          <p:cNvSpPr>
            <a:spLocks noGrp="1"/>
          </p:cNvSpPr>
          <p:nvPr>
            <p:ph type="sldNum" sz="quarter" idx="5"/>
          </p:nvPr>
        </p:nvSpPr>
        <p:spPr>
          <a:noFill/>
        </p:spPr>
        <p:txBody>
          <a:bodyPr/>
          <a:lstStyle/>
          <a:p>
            <a:fld id="{2D65FFAD-4418-456F-AF02-40F5FA6CA2F7}" type="slidenum">
              <a:rPr lang="zh-CN" altLang="en-US" smtClean="0">
                <a:ea typeface="宋体" charset="-122"/>
              </a:rPr>
              <a:pPr/>
              <a:t>29</a:t>
            </a:fld>
            <a:endParaRPr lang="en-US" altLang="zh-CN"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ln/>
        </p:spPr>
        <p:txBody>
          <a:bodyPr/>
          <a:lstStyle/>
          <a:p>
            <a:endParaRPr lang="zh-CN" altLang="en-US" smtClean="0">
              <a:ea typeface="宋体" charset="-122"/>
            </a:endParaRPr>
          </a:p>
        </p:txBody>
      </p:sp>
      <p:sp>
        <p:nvSpPr>
          <p:cNvPr id="91140" name="灯片编号占位符 3"/>
          <p:cNvSpPr>
            <a:spLocks noGrp="1"/>
          </p:cNvSpPr>
          <p:nvPr>
            <p:ph type="sldNum" sz="quarter" idx="5"/>
          </p:nvPr>
        </p:nvSpPr>
        <p:spPr>
          <a:noFill/>
        </p:spPr>
        <p:txBody>
          <a:bodyPr/>
          <a:lstStyle/>
          <a:p>
            <a:fld id="{C8411E76-248C-423F-BDA2-8773038D3E7C}" type="slidenum">
              <a:rPr lang="zh-CN" altLang="en-US" smtClean="0">
                <a:ea typeface="宋体" charset="-122"/>
              </a:rPr>
              <a:pPr/>
              <a:t>30</a:t>
            </a:fld>
            <a:endParaRPr lang="en-US" altLang="zh-CN"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p:spPr>
        <p:txBody>
          <a:bodyPr/>
          <a:lstStyle/>
          <a:p>
            <a:endParaRPr lang="zh-CN" altLang="en-US" smtClean="0">
              <a:ea typeface="宋体" charset="-122"/>
            </a:endParaRPr>
          </a:p>
        </p:txBody>
      </p:sp>
      <p:sp>
        <p:nvSpPr>
          <p:cNvPr id="92164" name="灯片编号占位符 3"/>
          <p:cNvSpPr>
            <a:spLocks noGrp="1"/>
          </p:cNvSpPr>
          <p:nvPr>
            <p:ph type="sldNum" sz="quarter" idx="5"/>
          </p:nvPr>
        </p:nvSpPr>
        <p:spPr>
          <a:noFill/>
        </p:spPr>
        <p:txBody>
          <a:bodyPr/>
          <a:lstStyle/>
          <a:p>
            <a:fld id="{BE1BF4F9-DB9B-4F81-8F36-F6A329C3DEE7}" type="slidenum">
              <a:rPr lang="zh-CN" altLang="en-US" smtClean="0">
                <a:ea typeface="宋体" charset="-122"/>
              </a:rPr>
              <a:pPr/>
              <a:t>31</a:t>
            </a:fld>
            <a:endParaRPr lang="en-US" altLang="zh-CN" smtClean="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p:spPr>
        <p:txBody>
          <a:bodyPr/>
          <a:lstStyle/>
          <a:p>
            <a:endParaRPr lang="zh-CN" altLang="en-US" smtClean="0">
              <a:ea typeface="宋体" charset="-122"/>
            </a:endParaRPr>
          </a:p>
        </p:txBody>
      </p:sp>
      <p:sp>
        <p:nvSpPr>
          <p:cNvPr id="93188" name="灯片编号占位符 3"/>
          <p:cNvSpPr>
            <a:spLocks noGrp="1"/>
          </p:cNvSpPr>
          <p:nvPr>
            <p:ph type="sldNum" sz="quarter" idx="5"/>
          </p:nvPr>
        </p:nvSpPr>
        <p:spPr>
          <a:noFill/>
        </p:spPr>
        <p:txBody>
          <a:bodyPr/>
          <a:lstStyle/>
          <a:p>
            <a:fld id="{7606D1E0-C164-4827-B88C-5A6A8F863347}" type="slidenum">
              <a:rPr lang="zh-CN" altLang="en-US" smtClean="0">
                <a:ea typeface="宋体" charset="-122"/>
              </a:rPr>
              <a:pPr/>
              <a:t>32</a:t>
            </a:fld>
            <a:endParaRPr lang="en-US" altLang="zh-CN" smtClean="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p:spPr>
        <p:txBody>
          <a:bodyPr/>
          <a:lstStyle/>
          <a:p>
            <a:endParaRPr lang="zh-CN" altLang="en-US" smtClean="0">
              <a:ea typeface="宋体" charset="-122"/>
            </a:endParaRPr>
          </a:p>
        </p:txBody>
      </p:sp>
      <p:sp>
        <p:nvSpPr>
          <p:cNvPr id="94212" name="灯片编号占位符 3"/>
          <p:cNvSpPr>
            <a:spLocks noGrp="1"/>
          </p:cNvSpPr>
          <p:nvPr>
            <p:ph type="sldNum" sz="quarter" idx="5"/>
          </p:nvPr>
        </p:nvSpPr>
        <p:spPr>
          <a:noFill/>
        </p:spPr>
        <p:txBody>
          <a:bodyPr/>
          <a:lstStyle/>
          <a:p>
            <a:fld id="{B01E0694-2473-461A-9E65-6288F5270C8D}" type="slidenum">
              <a:rPr lang="zh-CN" altLang="en-US" smtClean="0">
                <a:ea typeface="宋体" charset="-122"/>
              </a:rPr>
              <a:pPr/>
              <a:t>33</a:t>
            </a:fld>
            <a:endParaRPr lang="en-US" altLang="zh-CN" smtClean="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p:spPr>
        <p:txBody>
          <a:bodyPr/>
          <a:lstStyle/>
          <a:p>
            <a:endParaRPr lang="zh-CN" altLang="en-US" smtClean="0">
              <a:ea typeface="宋体" charset="-122"/>
            </a:endParaRPr>
          </a:p>
        </p:txBody>
      </p:sp>
      <p:sp>
        <p:nvSpPr>
          <p:cNvPr id="96260" name="灯片编号占位符 3"/>
          <p:cNvSpPr>
            <a:spLocks noGrp="1"/>
          </p:cNvSpPr>
          <p:nvPr>
            <p:ph type="sldNum" sz="quarter" idx="5"/>
          </p:nvPr>
        </p:nvSpPr>
        <p:spPr>
          <a:noFill/>
        </p:spPr>
        <p:txBody>
          <a:bodyPr/>
          <a:lstStyle/>
          <a:p>
            <a:fld id="{628D7F49-9AA1-4C75-B679-62BFADE6CA7B}" type="slidenum">
              <a:rPr lang="zh-CN" altLang="en-US" smtClean="0">
                <a:ea typeface="宋体" charset="-122"/>
              </a:rPr>
              <a:pPr/>
              <a:t>34</a:t>
            </a:fld>
            <a:endParaRPr lang="en-US" altLang="zh-CN"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在</a:t>
            </a:r>
            <a:r>
              <a:rPr lang="en-US" altLang="zh-CN" dirty="0" smtClean="0"/>
              <a:t>1879 </a:t>
            </a:r>
            <a:r>
              <a:rPr lang="zh-CN" altLang="en-US" dirty="0" smtClean="0"/>
              <a:t>年的一天，一个名叫马塞利洛</a:t>
            </a:r>
            <a:r>
              <a:rPr lang="en-US" altLang="zh-CN" dirty="0" smtClean="0"/>
              <a:t>·</a:t>
            </a:r>
            <a:r>
              <a:rPr lang="zh-CN" altLang="en-US" dirty="0" smtClean="0"/>
              <a:t>德</a:t>
            </a:r>
            <a:r>
              <a:rPr lang="en-US" altLang="zh-CN" dirty="0" smtClean="0"/>
              <a:t>·</a:t>
            </a:r>
            <a:r>
              <a:rPr lang="zh-CN" altLang="en-US" dirty="0" smtClean="0"/>
              <a:t>萨托奥拉的业余</a:t>
            </a:r>
            <a:r>
              <a:rPr lang="zh-CN" altLang="en-US" dirty="0" smtClean="0">
                <a:hlinkClick r:id="rId3" tooltip="考古学家"/>
              </a:rPr>
              <a:t>考古学家</a:t>
            </a:r>
            <a:r>
              <a:rPr lang="zh-CN" altLang="en-US" dirty="0" smtClean="0"/>
              <a:t>正在位于</a:t>
            </a:r>
            <a:r>
              <a:rPr lang="zh-CN" altLang="en-US" dirty="0" smtClean="0">
                <a:hlinkClick r:id="rId4" tooltip="西班牙"/>
              </a:rPr>
              <a:t>西班牙</a:t>
            </a:r>
            <a:r>
              <a:rPr lang="zh-CN" altLang="en-US" dirty="0" smtClean="0"/>
              <a:t>北部的阿尔塔米拉（</a:t>
            </a:r>
            <a:r>
              <a:rPr lang="en-US" altLang="zh-CN" dirty="0" smtClean="0"/>
              <a:t>Altamira</a:t>
            </a:r>
            <a:r>
              <a:rPr lang="zh-CN" altLang="en-US" dirty="0" smtClean="0"/>
              <a:t>）一带进行考古发掘。他无意中走入一个山洞。在昏暗中，萨托奥拉将手中的提灯举高一点，惊讶地发现在大约</a:t>
            </a:r>
            <a:r>
              <a:rPr lang="en-US" altLang="zh-CN" dirty="0" smtClean="0"/>
              <a:t>60 </a:t>
            </a:r>
            <a:r>
              <a:rPr lang="zh-CN" altLang="en-US" dirty="0" smtClean="0"/>
              <a:t>米长、</a:t>
            </a:r>
            <a:r>
              <a:rPr lang="en-US" altLang="zh-CN" dirty="0" smtClean="0"/>
              <a:t>30 </a:t>
            </a:r>
            <a:r>
              <a:rPr lang="zh-CN" altLang="en-US" dirty="0" smtClean="0"/>
              <a:t>米宽的洞顶，有一些用褐色、黄色、黑色和红色涂料勾画的野牛，他仔细数了数，共有</a:t>
            </a:r>
            <a:r>
              <a:rPr lang="en-US" altLang="zh-CN" dirty="0" smtClean="0"/>
              <a:t>17 </a:t>
            </a:r>
            <a:r>
              <a:rPr lang="zh-CN" altLang="en-US" dirty="0" smtClean="0"/>
              <a:t>头之多。每头野牛神态各异，栩栩如生，还有野猪、马、羊和狼。他继续向洞穴深处探索，发现更多的动物绘画，其中有许多</a:t>
            </a:r>
            <a:r>
              <a:rPr lang="zh-CN" altLang="en-US" dirty="0" smtClean="0">
                <a:hlinkClick r:id="rId5" tooltip="动物"/>
              </a:rPr>
              <a:t>动物</a:t>
            </a:r>
            <a:r>
              <a:rPr lang="zh-CN" altLang="en-US" dirty="0" smtClean="0"/>
              <a:t>已经灭绝或几个世纪前从西欧消失。萨托奥拉凭经验断定这些壁画是属于</a:t>
            </a:r>
            <a:r>
              <a:rPr lang="en-US" altLang="zh-CN" dirty="0" smtClean="0"/>
              <a:t>1 </a:t>
            </a:r>
            <a:r>
              <a:rPr lang="zh-CN" altLang="en-US" dirty="0" smtClean="0"/>
              <a:t>万多年以前的古代艺术品。（</a:t>
            </a:r>
            <a:r>
              <a:rPr lang="en-US" altLang="zh-CN" dirty="0" smtClean="0"/>
              <a:t>WIKI</a:t>
            </a:r>
            <a:r>
              <a:rPr lang="zh-CN" altLang="en-US" dirty="0" smtClean="0"/>
              <a:t>）</a:t>
            </a:r>
            <a:endParaRPr lang="en-US" altLang="zh-CN" dirty="0" smtClean="0"/>
          </a:p>
          <a:p>
            <a:r>
              <a:rPr lang="en-US" altLang="zh-CN" dirty="0" smtClean="0"/>
              <a:t>(2)</a:t>
            </a:r>
            <a:r>
              <a:rPr lang="zh-CN" altLang="en-US" dirty="0" smtClean="0"/>
              <a:t>中国相形字 </a:t>
            </a:r>
            <a:endParaRPr lang="zh-CN" altLang="en-US" dirty="0"/>
          </a:p>
        </p:txBody>
      </p:sp>
      <p:sp>
        <p:nvSpPr>
          <p:cNvPr id="4" name="灯片编号占位符 3"/>
          <p:cNvSpPr>
            <a:spLocks noGrp="1"/>
          </p:cNvSpPr>
          <p:nvPr>
            <p:ph type="sldNum" sz="quarter" idx="10"/>
          </p:nvPr>
        </p:nvSpPr>
        <p:spPr/>
        <p:txBody>
          <a:bodyPr/>
          <a:lstStyle/>
          <a:p>
            <a:pPr>
              <a:defRPr/>
            </a:pPr>
            <a:fld id="{CC2B01D4-0D89-4BC6-9E36-BB948FEEEF32}" type="slidenum">
              <a:rPr lang="zh-CN" altLang="en-US" smtClean="0"/>
              <a:pPr>
                <a:defRPr/>
              </a:pPr>
              <a:t>6</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a:ln/>
        </p:spPr>
        <p:txBody>
          <a:bodyPr/>
          <a:lstStyle/>
          <a:p>
            <a:endParaRPr lang="zh-CN" altLang="en-US" smtClean="0">
              <a:ea typeface="宋体" charset="-122"/>
            </a:endParaRPr>
          </a:p>
        </p:txBody>
      </p:sp>
      <p:sp>
        <p:nvSpPr>
          <p:cNvPr id="115716" name="灯片编号占位符 3"/>
          <p:cNvSpPr>
            <a:spLocks noGrp="1"/>
          </p:cNvSpPr>
          <p:nvPr>
            <p:ph type="sldNum" sz="quarter" idx="5"/>
          </p:nvPr>
        </p:nvSpPr>
        <p:spPr>
          <a:noFill/>
        </p:spPr>
        <p:txBody>
          <a:bodyPr/>
          <a:lstStyle/>
          <a:p>
            <a:fld id="{AE2D0718-5BC6-4C7E-9EE6-59A25F6AA54B}" type="slidenum">
              <a:rPr lang="zh-CN" altLang="en-US" smtClean="0">
                <a:ea typeface="宋体" charset="-122"/>
              </a:rPr>
              <a:pPr/>
              <a:t>35</a:t>
            </a:fld>
            <a:endParaRPr lang="en-US" altLang="zh-CN" smtClean="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C2B01D4-0D89-4BC6-9E36-BB948FEEEF32}" type="slidenum">
              <a:rPr lang="zh-CN" altLang="en-US" smtClean="0"/>
              <a:pPr>
                <a:defRPr/>
              </a:pPr>
              <a:t>36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p:spPr>
        <p:txBody>
          <a:bodyPr/>
          <a:lstStyle/>
          <a:p>
            <a:r>
              <a:rPr lang="en-US" altLang="zh-CN" dirty="0" smtClean="0">
                <a:ea typeface="宋体" charset="-122"/>
              </a:rPr>
              <a:t>(1)</a:t>
            </a:r>
            <a:r>
              <a:rPr lang="zh-CN" altLang="en-US" dirty="0" smtClean="0">
                <a:effectLst/>
              </a:rPr>
              <a:t>清明上河图，</a:t>
            </a:r>
            <a:r>
              <a:rPr lang="zh-CN" altLang="en-US" dirty="0" smtClean="0">
                <a:effectLst/>
                <a:hlinkClick r:id="rId3" action="ppaction://hlinkfile"/>
              </a:rPr>
              <a:t>中国十大传世名画</a:t>
            </a:r>
            <a:r>
              <a:rPr lang="zh-CN" altLang="en-US" dirty="0" smtClean="0">
                <a:effectLst/>
              </a:rPr>
              <a:t>之一。为北宋</a:t>
            </a:r>
            <a:r>
              <a:rPr lang="zh-CN" altLang="en-US" dirty="0" smtClean="0">
                <a:effectLst/>
                <a:hlinkClick r:id="rId4" action="ppaction://hlinkfile"/>
              </a:rPr>
              <a:t>风俗画</a:t>
            </a:r>
            <a:r>
              <a:rPr lang="zh-CN" altLang="en-US" dirty="0" smtClean="0">
                <a:effectLst/>
              </a:rPr>
              <a:t>，宽</a:t>
            </a:r>
            <a:r>
              <a:rPr lang="en-US" altLang="zh-CN" dirty="0" smtClean="0">
                <a:effectLst/>
              </a:rPr>
              <a:t>24.8</a:t>
            </a:r>
            <a:r>
              <a:rPr lang="zh-CN" altLang="en-US" dirty="0" smtClean="0">
                <a:effectLst/>
              </a:rPr>
              <a:t>厘米，长</a:t>
            </a:r>
            <a:r>
              <a:rPr lang="en-US" altLang="zh-CN" dirty="0" smtClean="0">
                <a:effectLst/>
              </a:rPr>
              <a:t>528</a:t>
            </a:r>
            <a:r>
              <a:rPr lang="zh-CN" altLang="en-US" dirty="0" smtClean="0">
                <a:effectLst/>
              </a:rPr>
              <a:t>厘米，绢本设色。该画卷是</a:t>
            </a:r>
            <a:r>
              <a:rPr lang="zh-CN" altLang="en-US" dirty="0" smtClean="0">
                <a:effectLst/>
                <a:hlinkClick r:id="rId5" action="ppaction://hlinkfile"/>
              </a:rPr>
              <a:t>北宋</a:t>
            </a:r>
            <a:r>
              <a:rPr lang="zh-CN" altLang="en-US" dirty="0" smtClean="0">
                <a:effectLst/>
              </a:rPr>
              <a:t>画家</a:t>
            </a:r>
            <a:r>
              <a:rPr lang="zh-CN" altLang="en-US" dirty="0" smtClean="0">
                <a:effectLst/>
                <a:hlinkClick r:id="rId6" action="ppaction://hlinkfile"/>
              </a:rPr>
              <a:t>张择端</a:t>
            </a:r>
            <a:r>
              <a:rPr lang="zh-CN" altLang="en-US" dirty="0" smtClean="0">
                <a:effectLst/>
              </a:rPr>
              <a:t>仅见的存世精品，属</a:t>
            </a:r>
            <a:r>
              <a:rPr lang="zh-CN" altLang="en-US" dirty="0" smtClean="0">
                <a:effectLst/>
                <a:hlinkClick r:id="rId7" action="ppaction://hlinkfile"/>
              </a:rPr>
              <a:t>国宝级文物</a:t>
            </a:r>
            <a:r>
              <a:rPr lang="zh-CN" altLang="en-US" dirty="0" smtClean="0">
                <a:effectLst/>
              </a:rPr>
              <a:t>，现藏于</a:t>
            </a:r>
            <a:r>
              <a:rPr lang="zh-CN" altLang="en-US" dirty="0" smtClean="0">
                <a:effectLst/>
                <a:hlinkClick r:id="rId8" action="ppaction://hlinkfile"/>
              </a:rPr>
              <a:t>北京故宫博物院</a:t>
            </a:r>
            <a:r>
              <a:rPr lang="zh-CN" altLang="en-US" dirty="0" smtClean="0">
                <a:effectLst/>
              </a:rPr>
              <a:t>。作品以</a:t>
            </a:r>
            <a:r>
              <a:rPr lang="zh-CN" altLang="en-US" dirty="0" smtClean="0">
                <a:effectLst/>
                <a:hlinkClick r:id="rId9" action="ppaction://hlinkfile"/>
              </a:rPr>
              <a:t>长卷</a:t>
            </a:r>
            <a:r>
              <a:rPr lang="zh-CN" altLang="en-US" dirty="0" smtClean="0">
                <a:effectLst/>
              </a:rPr>
              <a:t>形式，采用</a:t>
            </a:r>
            <a:r>
              <a:rPr lang="zh-CN" altLang="en-US" dirty="0" smtClean="0">
                <a:effectLst/>
                <a:hlinkClick r:id="rId10" action="ppaction://hlinkfile"/>
              </a:rPr>
              <a:t>散点透视</a:t>
            </a:r>
            <a:r>
              <a:rPr lang="zh-CN" altLang="en-US" dirty="0" smtClean="0">
                <a:effectLst/>
              </a:rPr>
              <a:t>构图法，生动记录了中国十二世纪城市生活的面貌，这在中国乃至世界绘画史上都是独一无二的。</a:t>
            </a:r>
            <a:r>
              <a:rPr lang="en-US" altLang="zh-CN" dirty="0" smtClean="0">
                <a:effectLst/>
              </a:rPr>
              <a:t>(</a:t>
            </a:r>
            <a:r>
              <a:rPr lang="en-US" altLang="zh-CN" dirty="0" err="1" smtClean="0">
                <a:effectLst/>
              </a:rPr>
              <a:t>baidu</a:t>
            </a:r>
            <a:r>
              <a:rPr lang="en-US" altLang="zh-CN" dirty="0" smtClean="0">
                <a:effectLst/>
              </a:rPr>
              <a:t>)</a:t>
            </a:r>
          </a:p>
          <a:p>
            <a:r>
              <a:rPr lang="en-US" altLang="zh-CN" dirty="0" smtClean="0">
                <a:ea typeface="宋体" charset="-122"/>
              </a:rPr>
              <a:t>(2)</a:t>
            </a:r>
            <a:endParaRPr lang="zh-CN" altLang="en-US" dirty="0" smtClean="0">
              <a:ea typeface="宋体" charset="-122"/>
            </a:endParaRPr>
          </a:p>
        </p:txBody>
      </p:sp>
      <p:sp>
        <p:nvSpPr>
          <p:cNvPr id="65540" name="灯片编号占位符 3"/>
          <p:cNvSpPr>
            <a:spLocks noGrp="1"/>
          </p:cNvSpPr>
          <p:nvPr>
            <p:ph type="sldNum" sz="quarter" idx="5"/>
          </p:nvPr>
        </p:nvSpPr>
        <p:spPr>
          <a:noFill/>
        </p:spPr>
        <p:txBody>
          <a:bodyPr/>
          <a:lstStyle/>
          <a:p>
            <a:fld id="{E5A76DCA-00F9-4B36-BF93-7725A9C3B3F5}" type="slidenum">
              <a:rPr lang="zh-CN" altLang="en-US" smtClean="0">
                <a:ea typeface="宋体" charset="-122"/>
              </a:rPr>
              <a:pPr/>
              <a:t>7</a:t>
            </a:fld>
            <a:endParaRPr lang="en-US"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p:spPr>
        <p:txBody>
          <a:bodyPr/>
          <a:lstStyle/>
          <a:p>
            <a:pPr marL="228600" indent="-228600">
              <a:buAutoNum type="arabicParenBoth"/>
            </a:pPr>
            <a:r>
              <a:rPr lang="en-US" altLang="zh-CN" dirty="0" smtClean="0">
                <a:hlinkClick r:id="rId3" tooltip="1948年"/>
              </a:rPr>
              <a:t>1948</a:t>
            </a:r>
            <a:r>
              <a:rPr lang="zh-CN" altLang="en-US" dirty="0" smtClean="0">
                <a:hlinkClick r:id="rId3" tooltip="1948年"/>
              </a:rPr>
              <a:t>年</a:t>
            </a:r>
            <a:r>
              <a:rPr lang="zh-CN" altLang="en-US" dirty="0" smtClean="0"/>
              <a:t>冬至</a:t>
            </a:r>
            <a:r>
              <a:rPr lang="en-US" altLang="zh-CN" dirty="0" smtClean="0">
                <a:hlinkClick r:id="rId4" tooltip="1949年"/>
              </a:rPr>
              <a:t>1949</a:t>
            </a:r>
            <a:r>
              <a:rPr lang="zh-CN" altLang="en-US" dirty="0" smtClean="0">
                <a:hlinkClick r:id="rId4" tooltip="1949年"/>
              </a:rPr>
              <a:t>年</a:t>
            </a:r>
            <a:r>
              <a:rPr lang="zh-CN" altLang="en-US" dirty="0" smtClean="0"/>
              <a:t>春，布列松先后采访了</a:t>
            </a:r>
            <a:r>
              <a:rPr lang="zh-CN" altLang="en-US" dirty="0" smtClean="0">
                <a:hlinkClick r:id="rId5" tooltip="中国"/>
              </a:rPr>
              <a:t>中国</a:t>
            </a:r>
            <a:r>
              <a:rPr lang="zh-CN" altLang="en-US" dirty="0" smtClean="0"/>
              <a:t>的</a:t>
            </a:r>
            <a:r>
              <a:rPr lang="zh-CN" altLang="en-US" dirty="0" smtClean="0">
                <a:hlinkClick r:id="rId6" tooltip="北平"/>
              </a:rPr>
              <a:t>北平</a:t>
            </a:r>
            <a:r>
              <a:rPr lang="zh-CN" altLang="en-US" dirty="0" smtClean="0"/>
              <a:t>、</a:t>
            </a:r>
            <a:r>
              <a:rPr lang="zh-CN" altLang="en-US" dirty="0" smtClean="0">
                <a:hlinkClick r:id="rId7" tooltip="南京"/>
              </a:rPr>
              <a:t>南京</a:t>
            </a:r>
            <a:r>
              <a:rPr lang="zh-CN" altLang="en-US" dirty="0" smtClean="0"/>
              <a:t>、</a:t>
            </a:r>
            <a:r>
              <a:rPr lang="zh-CN" altLang="en-US" dirty="0" smtClean="0">
                <a:hlinkClick r:id="rId8" tooltip="上海"/>
              </a:rPr>
              <a:t>上海</a:t>
            </a:r>
            <a:r>
              <a:rPr lang="zh-CN" altLang="en-US" dirty="0" smtClean="0"/>
              <a:t>等城市，这张愁容满面的男孩子照片，是在南京市民买米的队伍中抓拍下来的。</a:t>
            </a:r>
            <a:endParaRPr lang="en-US" altLang="zh-CN" dirty="0" smtClean="0"/>
          </a:p>
          <a:p>
            <a:pPr marL="228600" indent="-228600">
              <a:buAutoNum type="arabicParenBoth"/>
            </a:pPr>
            <a:r>
              <a:rPr lang="en-US" altLang="zh-CN" dirty="0" smtClean="0">
                <a:ea typeface="宋体" charset="-122"/>
              </a:rPr>
              <a:t> </a:t>
            </a:r>
            <a:r>
              <a:rPr lang="zh-CN" altLang="zh-CN" dirty="0" smtClean="0"/>
              <a:t>《</a:t>
            </a:r>
            <a:r>
              <a:rPr lang="zh-CN" altLang="zh-CN" b="1" dirty="0" smtClean="0"/>
              <a:t>饥饿的苏丹</a:t>
            </a:r>
            <a:r>
              <a:rPr lang="zh-CN" altLang="zh-CN" dirty="0" smtClean="0"/>
              <a:t>》（</a:t>
            </a:r>
            <a:r>
              <a:rPr lang="zh-CN" altLang="zh-CN" dirty="0" smtClean="0">
                <a:hlinkClick r:id="rId9" action="ppaction://hlinkfile" tooltip="英语"/>
              </a:rPr>
              <a:t>英语</a:t>
            </a:r>
            <a:r>
              <a:rPr lang="zh-CN" altLang="zh-CN" dirty="0" smtClean="0"/>
              <a:t>：</a:t>
            </a:r>
            <a:r>
              <a:rPr lang="zh-CN" altLang="zh-CN" b="1" i="1" dirty="0" smtClean="0"/>
              <a:t>The Starving of Sudan</a:t>
            </a:r>
            <a:r>
              <a:rPr lang="zh-CN" altLang="zh-CN" dirty="0" smtClean="0"/>
              <a:t>），是一幅摄影</a:t>
            </a:r>
            <a:r>
              <a:rPr lang="zh-CN" altLang="zh-CN" dirty="0" smtClean="0">
                <a:hlinkClick r:id="rId10" action="ppaction://hlinkfile" tooltip="照片"/>
              </a:rPr>
              <a:t>照片</a:t>
            </a:r>
            <a:r>
              <a:rPr lang="zh-CN" altLang="zh-CN" dirty="0" smtClean="0"/>
              <a:t>作品，拍摄者为</a:t>
            </a:r>
            <a:r>
              <a:rPr lang="zh-CN" altLang="zh-CN" dirty="0" smtClean="0">
                <a:hlinkClick r:id="rId11" action="ppaction://hlinkfile" tooltip="南非"/>
              </a:rPr>
              <a:t>南非</a:t>
            </a:r>
            <a:r>
              <a:rPr lang="zh-CN" altLang="zh-CN" dirty="0" smtClean="0"/>
              <a:t>自由</a:t>
            </a:r>
            <a:r>
              <a:rPr lang="zh-CN" altLang="zh-CN" dirty="0" smtClean="0">
                <a:hlinkClick r:id="rId12" action="ppaction://hlinkfile" tooltip="摄影"/>
              </a:rPr>
              <a:t>摄影</a:t>
            </a:r>
            <a:r>
              <a:rPr lang="zh-CN" altLang="zh-CN" dirty="0" smtClean="0">
                <a:hlinkClick r:id="rId13" action="ppaction://hlinkfile" tooltip="记者"/>
              </a:rPr>
              <a:t>记者</a:t>
            </a:r>
            <a:r>
              <a:rPr lang="zh-CN" altLang="zh-CN" dirty="0" smtClean="0">
                <a:hlinkClick r:id="rId14" action="ppaction://hlinkfile" tooltip="凯文·卡特"/>
              </a:rPr>
              <a:t>凯文·卡特</a:t>
            </a:r>
            <a:r>
              <a:rPr lang="zh-CN" altLang="zh-CN" dirty="0" smtClean="0"/>
              <a:t>（</a:t>
            </a:r>
            <a:r>
              <a:rPr lang="zh-CN" altLang="zh-CN" dirty="0" smtClean="0">
                <a:hlinkClick r:id="rId15" action="ppaction://hlinkfile" tooltip="en:Kevin Carter"/>
              </a:rPr>
              <a:t>Kevin Carter</a:t>
            </a:r>
            <a:r>
              <a:rPr lang="zh-CN" altLang="zh-CN" dirty="0" smtClean="0"/>
              <a:t>）。其后此照片</a:t>
            </a:r>
            <a:r>
              <a:rPr lang="zh-CN" altLang="zh-CN" dirty="0" smtClean="0">
                <a:hlinkClick r:id="rId16" action="ppaction://hlinkfile" tooltip="版权"/>
              </a:rPr>
              <a:t>版权</a:t>
            </a:r>
            <a:r>
              <a:rPr lang="zh-CN" altLang="zh-CN" dirty="0" smtClean="0"/>
              <a:t>被售至《</a:t>
            </a:r>
            <a:r>
              <a:rPr lang="zh-CN" altLang="zh-CN" dirty="0" smtClean="0">
                <a:hlinkClick r:id="rId17" action="ppaction://hlinkfile" tooltip="纽约时报"/>
              </a:rPr>
              <a:t>纽约时报</a:t>
            </a:r>
            <a:r>
              <a:rPr lang="zh-CN" altLang="zh-CN" dirty="0" smtClean="0"/>
              <a:t>》，作报道</a:t>
            </a:r>
            <a:r>
              <a:rPr lang="zh-CN" altLang="zh-CN" dirty="0" smtClean="0">
                <a:hlinkClick r:id="rId18" action="ppaction://hlinkfile" tooltip="苏丹"/>
              </a:rPr>
              <a:t>苏丹</a:t>
            </a:r>
            <a:r>
              <a:rPr lang="zh-CN" altLang="zh-CN" dirty="0" smtClean="0"/>
              <a:t>大饥荒的新闻图片。拍摄者凯文·卡特并因此照片，于</a:t>
            </a:r>
            <a:r>
              <a:rPr lang="zh-CN" altLang="zh-CN" dirty="0" smtClean="0">
                <a:hlinkClick r:id="rId19" action="ppaction://hlinkfile" tooltip="1994年"/>
              </a:rPr>
              <a:t>1994年</a:t>
            </a:r>
            <a:r>
              <a:rPr lang="zh-CN" altLang="zh-CN" dirty="0" smtClean="0"/>
              <a:t>获选</a:t>
            </a:r>
            <a:r>
              <a:rPr lang="zh-CN" altLang="zh-CN" dirty="0" smtClean="0">
                <a:hlinkClick r:id="rId20" action="ppaction://hlinkfile" tooltip="普立兹奖"/>
              </a:rPr>
              <a:t>普立兹新闻特写摄影奖</a:t>
            </a:r>
            <a:r>
              <a:rPr lang="zh-CN" altLang="zh-CN" dirty="0" smtClean="0"/>
              <a:t>，然而，他在得奖两个月后，受不住群众指责和良心苛责，</a:t>
            </a:r>
            <a:r>
              <a:rPr lang="zh-CN" altLang="zh-CN" dirty="0" smtClean="0">
                <a:hlinkClick r:id="rId21" action="ppaction://hlinkfile" tooltip="自杀"/>
              </a:rPr>
              <a:t>自杀</a:t>
            </a:r>
            <a:r>
              <a:rPr lang="zh-CN" altLang="zh-CN" dirty="0" smtClean="0"/>
              <a:t>身亡</a:t>
            </a:r>
            <a:endParaRPr lang="en-US" altLang="zh-CN" dirty="0" smtClean="0"/>
          </a:p>
        </p:txBody>
      </p:sp>
      <p:sp>
        <p:nvSpPr>
          <p:cNvPr id="66564" name="灯片编号占位符 3"/>
          <p:cNvSpPr>
            <a:spLocks noGrp="1"/>
          </p:cNvSpPr>
          <p:nvPr>
            <p:ph type="sldNum" sz="quarter" idx="5"/>
          </p:nvPr>
        </p:nvSpPr>
        <p:spPr>
          <a:noFill/>
        </p:spPr>
        <p:txBody>
          <a:bodyPr/>
          <a:lstStyle/>
          <a:p>
            <a:fld id="{C1A87B78-1217-475F-9975-19BBA84044DB}" type="slidenum">
              <a:rPr lang="zh-CN" altLang="en-US" smtClean="0">
                <a:ea typeface="宋体" charset="-122"/>
              </a:rPr>
              <a:pPr/>
              <a:t>8</a:t>
            </a:fld>
            <a:endParaRPr lang="en-US"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p:spPr>
        <p:txBody>
          <a:bodyPr/>
          <a:lstStyle/>
          <a:p>
            <a:endParaRPr lang="zh-CN" altLang="en-US" smtClean="0">
              <a:ea typeface="宋体" charset="-122"/>
            </a:endParaRPr>
          </a:p>
        </p:txBody>
      </p:sp>
      <p:sp>
        <p:nvSpPr>
          <p:cNvPr id="67588" name="灯片编号占位符 3"/>
          <p:cNvSpPr>
            <a:spLocks noGrp="1"/>
          </p:cNvSpPr>
          <p:nvPr>
            <p:ph type="sldNum" sz="quarter" idx="5"/>
          </p:nvPr>
        </p:nvSpPr>
        <p:spPr>
          <a:noFill/>
        </p:spPr>
        <p:txBody>
          <a:bodyPr/>
          <a:lstStyle/>
          <a:p>
            <a:fld id="{92FE4D6E-0EDA-43CF-914D-E7FD3E7A5A88}" type="slidenum">
              <a:rPr lang="zh-CN" altLang="en-US" smtClean="0">
                <a:ea typeface="宋体" charset="-122"/>
              </a:rPr>
              <a:pPr/>
              <a:t>9</a:t>
            </a:fld>
            <a:endParaRPr lang="en-US" altLang="zh-CN"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a:ln/>
        </p:spPr>
        <p:txBody>
          <a:bodyPr/>
          <a:lstStyle/>
          <a:p>
            <a:r>
              <a:rPr lang="en-US" altLang="zh-CN" dirty="0" smtClean="0">
                <a:ea typeface="宋体" charset="-122"/>
              </a:rPr>
              <a:t>Girls: left</a:t>
            </a:r>
            <a:r>
              <a:rPr lang="en-US" altLang="zh-CN" baseline="0" dirty="0" smtClean="0">
                <a:ea typeface="宋体" charset="-122"/>
              </a:rPr>
              <a:t> is traced from a photograph and the right is changed from the left.</a:t>
            </a:r>
            <a:endParaRPr lang="zh-CN" altLang="en-US" dirty="0" smtClean="0">
              <a:ea typeface="宋体" charset="-122"/>
            </a:endParaRPr>
          </a:p>
        </p:txBody>
      </p:sp>
      <p:sp>
        <p:nvSpPr>
          <p:cNvPr id="68612" name="灯片编号占位符 3"/>
          <p:cNvSpPr>
            <a:spLocks noGrp="1"/>
          </p:cNvSpPr>
          <p:nvPr>
            <p:ph type="sldNum" sz="quarter" idx="5"/>
          </p:nvPr>
        </p:nvSpPr>
        <p:spPr>
          <a:noFill/>
        </p:spPr>
        <p:txBody>
          <a:bodyPr/>
          <a:lstStyle/>
          <a:p>
            <a:fld id="{FB4DE7F4-5EF8-4587-8090-789204791610}" type="slidenum">
              <a:rPr lang="zh-CN" altLang="en-US" smtClean="0">
                <a:ea typeface="宋体" charset="-122"/>
              </a:rPr>
              <a:pPr/>
              <a:t>10</a:t>
            </a:fld>
            <a:endParaRPr lang="en-US" altLang="zh-CN"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p:spPr>
        <p:txBody>
          <a:bodyPr/>
          <a:lstStyle/>
          <a:p>
            <a:endParaRPr lang="zh-CN" altLang="en-US" smtClean="0">
              <a:ea typeface="宋体" charset="-122"/>
            </a:endParaRPr>
          </a:p>
        </p:txBody>
      </p:sp>
      <p:sp>
        <p:nvSpPr>
          <p:cNvPr id="69636" name="灯片编号占位符 3"/>
          <p:cNvSpPr>
            <a:spLocks noGrp="1"/>
          </p:cNvSpPr>
          <p:nvPr>
            <p:ph type="sldNum" sz="quarter" idx="5"/>
          </p:nvPr>
        </p:nvSpPr>
        <p:spPr>
          <a:noFill/>
        </p:spPr>
        <p:txBody>
          <a:bodyPr/>
          <a:lstStyle/>
          <a:p>
            <a:fld id="{BBF27C3D-DF6C-4A56-B052-1DA0B19DD8B4}" type="slidenum">
              <a:rPr lang="zh-CN" altLang="en-US" smtClean="0">
                <a:ea typeface="宋体" charset="-122"/>
              </a:rPr>
              <a:pPr/>
              <a:t>11</a:t>
            </a:fld>
            <a:endParaRPr lang="en-US" altLang="zh-CN"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ln/>
        </p:spPr>
        <p:txBody>
          <a:bodyPr/>
          <a:lstStyle/>
          <a:p>
            <a:endParaRPr lang="zh-CN" altLang="en-US" smtClean="0">
              <a:ea typeface="宋体" charset="-122"/>
            </a:endParaRPr>
          </a:p>
        </p:txBody>
      </p:sp>
      <p:sp>
        <p:nvSpPr>
          <p:cNvPr id="70660" name="灯片编号占位符 3"/>
          <p:cNvSpPr>
            <a:spLocks noGrp="1"/>
          </p:cNvSpPr>
          <p:nvPr>
            <p:ph type="sldNum" sz="quarter" idx="5"/>
          </p:nvPr>
        </p:nvSpPr>
        <p:spPr>
          <a:noFill/>
        </p:spPr>
        <p:txBody>
          <a:bodyPr/>
          <a:lstStyle/>
          <a:p>
            <a:fld id="{D75129C5-372D-43A5-9AC0-1793EB159545}" type="slidenum">
              <a:rPr lang="zh-CN" altLang="en-US" smtClean="0">
                <a:ea typeface="宋体" charset="-122"/>
              </a:rPr>
              <a:pPr/>
              <a:t>12</a:t>
            </a:fld>
            <a:endParaRPr lang="en-US" altLang="zh-CN"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椭圆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p>
        </p:txBody>
      </p:sp>
      <p:sp>
        <p:nvSpPr>
          <p:cNvPr id="5" name="椭圆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p>
        </p:txBody>
      </p:sp>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smtClean="0"/>
              <a:t>单击此处编辑母版标题样式</a:t>
            </a:r>
            <a:endParaRPr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a:p>
        </p:txBody>
      </p:sp>
      <p:sp>
        <p:nvSpPr>
          <p:cNvPr id="6" name="日期占位符 6"/>
          <p:cNvSpPr>
            <a:spLocks noGrp="1"/>
          </p:cNvSpPr>
          <p:nvPr>
            <p:ph type="dt" sz="half" idx="10"/>
          </p:nvPr>
        </p:nvSpPr>
        <p:spPr/>
        <p:txBody>
          <a:bodyPr/>
          <a:lstStyle>
            <a:lvl1pPr>
              <a:defRPr/>
            </a:lvl1pPr>
            <a:extLst/>
          </a:lstStyle>
          <a:p>
            <a:pPr>
              <a:defRPr/>
            </a:pPr>
            <a:r>
              <a:rPr lang="zh-CN" altLang="en-US"/>
              <a:t>2007.10.11</a:t>
            </a:r>
            <a:endParaRPr lang="en-US" altLang="zh-CN"/>
          </a:p>
        </p:txBody>
      </p:sp>
      <p:sp>
        <p:nvSpPr>
          <p:cNvPr id="7" name="页脚占位符 19"/>
          <p:cNvSpPr>
            <a:spLocks noGrp="1"/>
          </p:cNvSpPr>
          <p:nvPr>
            <p:ph type="ftr" sz="quarter" idx="11"/>
          </p:nvPr>
        </p:nvSpPr>
        <p:spPr/>
        <p:txBody>
          <a:bodyPr/>
          <a:lstStyle>
            <a:lvl1pPr>
              <a:defRPr/>
            </a:lvl1pPr>
            <a:extLst/>
          </a:lstStyle>
          <a:p>
            <a:pPr>
              <a:defRPr/>
            </a:pPr>
            <a:r>
              <a:rPr lang="zh-CN" altLang="en-US"/>
              <a:t>浙江大学 CAD&amp;CG国家重点实验室</a:t>
            </a:r>
            <a:endParaRPr lang="en-US" altLang="zh-CN"/>
          </a:p>
        </p:txBody>
      </p:sp>
      <p:sp>
        <p:nvSpPr>
          <p:cNvPr id="8" name="灯片编号占位符 9"/>
          <p:cNvSpPr>
            <a:spLocks noGrp="1"/>
          </p:cNvSpPr>
          <p:nvPr>
            <p:ph type="sldNum" sz="quarter" idx="12"/>
          </p:nvPr>
        </p:nvSpPr>
        <p:spPr/>
        <p:txBody>
          <a:bodyPr/>
          <a:lstStyle>
            <a:lvl1pPr>
              <a:defRPr/>
            </a:lvl1pPr>
            <a:extLst/>
          </a:lstStyle>
          <a:p>
            <a:pPr>
              <a:defRPr/>
            </a:pPr>
            <a:fld id="{E3874E75-6BA2-4A07-B1BA-9363C9EF8A9A}" type="slidenum">
              <a:rPr lang="zh-CN" altLang="en-US"/>
              <a:pPr>
                <a:defRPr/>
              </a:pPr>
              <a:t>‹#›</a:t>
            </a:fld>
            <a:endParaRPr lang="en-US" altLang="zh-CN"/>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3"/>
          <p:cNvSpPr>
            <a:spLocks noGrp="1"/>
          </p:cNvSpPr>
          <p:nvPr>
            <p:ph type="dt" sz="half" idx="10"/>
          </p:nvPr>
        </p:nvSpPr>
        <p:spPr/>
        <p:txBody>
          <a:bodyPr/>
          <a:lstStyle>
            <a:lvl1pPr>
              <a:defRPr/>
            </a:lvl1pPr>
          </a:lstStyle>
          <a:p>
            <a:pPr>
              <a:defRPr/>
            </a:pPr>
            <a:r>
              <a:rPr lang="zh-CN" altLang="en-US"/>
              <a:t>2007.10.11</a:t>
            </a:r>
            <a:endParaRPr lang="en-US" altLang="zh-CN"/>
          </a:p>
        </p:txBody>
      </p:sp>
      <p:sp>
        <p:nvSpPr>
          <p:cNvPr id="5" name="页脚占位符 9"/>
          <p:cNvSpPr>
            <a:spLocks noGrp="1"/>
          </p:cNvSpPr>
          <p:nvPr>
            <p:ph type="ftr" sz="quarter" idx="11"/>
          </p:nvPr>
        </p:nvSpPr>
        <p:spPr/>
        <p:txBody>
          <a:bodyPr/>
          <a:lstStyle>
            <a:lvl1pPr>
              <a:defRPr/>
            </a:lvl1pPr>
          </a:lstStyle>
          <a:p>
            <a:pPr>
              <a:defRPr/>
            </a:pPr>
            <a:r>
              <a:rPr lang="zh-CN" altLang="en-US"/>
              <a:t>浙江大学 CAD&amp;CG国家重点实验室</a:t>
            </a:r>
            <a:endParaRPr lang="en-US" altLang="zh-CN"/>
          </a:p>
        </p:txBody>
      </p:sp>
      <p:sp>
        <p:nvSpPr>
          <p:cNvPr id="6" name="灯片编号占位符 21"/>
          <p:cNvSpPr>
            <a:spLocks noGrp="1"/>
          </p:cNvSpPr>
          <p:nvPr>
            <p:ph type="sldNum" sz="quarter" idx="12"/>
          </p:nvPr>
        </p:nvSpPr>
        <p:spPr/>
        <p:txBody>
          <a:bodyPr/>
          <a:lstStyle>
            <a:lvl1pPr>
              <a:defRPr/>
            </a:lvl1pPr>
          </a:lstStyle>
          <a:p>
            <a:pPr>
              <a:defRPr/>
            </a:pPr>
            <a:fld id="{1E252330-DBCB-4552-AE33-88F3CECFA001}" type="slidenum">
              <a:rPr lang="zh-CN" altLang="en-US"/>
              <a:pPr>
                <a:defRPr/>
              </a:pPr>
              <a:t>‹#›</a:t>
            </a:fld>
            <a:endParaRPr lang="en-US" altLang="zh-CN"/>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1143000" y="274640"/>
            <a:ext cx="5562600" cy="5851525"/>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3"/>
          <p:cNvSpPr>
            <a:spLocks noGrp="1"/>
          </p:cNvSpPr>
          <p:nvPr>
            <p:ph type="dt" sz="half" idx="10"/>
          </p:nvPr>
        </p:nvSpPr>
        <p:spPr/>
        <p:txBody>
          <a:bodyPr/>
          <a:lstStyle>
            <a:lvl1pPr>
              <a:defRPr/>
            </a:lvl1pPr>
          </a:lstStyle>
          <a:p>
            <a:pPr>
              <a:defRPr/>
            </a:pPr>
            <a:r>
              <a:rPr lang="zh-CN" altLang="en-US"/>
              <a:t>2007.10.11</a:t>
            </a:r>
            <a:endParaRPr lang="en-US" altLang="zh-CN"/>
          </a:p>
        </p:txBody>
      </p:sp>
      <p:sp>
        <p:nvSpPr>
          <p:cNvPr id="5" name="页脚占位符 9"/>
          <p:cNvSpPr>
            <a:spLocks noGrp="1"/>
          </p:cNvSpPr>
          <p:nvPr>
            <p:ph type="ftr" sz="quarter" idx="11"/>
          </p:nvPr>
        </p:nvSpPr>
        <p:spPr/>
        <p:txBody>
          <a:bodyPr/>
          <a:lstStyle>
            <a:lvl1pPr>
              <a:defRPr/>
            </a:lvl1pPr>
          </a:lstStyle>
          <a:p>
            <a:pPr>
              <a:defRPr/>
            </a:pPr>
            <a:r>
              <a:rPr lang="zh-CN" altLang="en-US"/>
              <a:t>浙江大学 CAD&amp;CG国家重点实验室</a:t>
            </a:r>
            <a:endParaRPr lang="en-US" altLang="zh-CN"/>
          </a:p>
        </p:txBody>
      </p:sp>
      <p:sp>
        <p:nvSpPr>
          <p:cNvPr id="6" name="灯片编号占位符 21"/>
          <p:cNvSpPr>
            <a:spLocks noGrp="1"/>
          </p:cNvSpPr>
          <p:nvPr>
            <p:ph type="sldNum" sz="quarter" idx="12"/>
          </p:nvPr>
        </p:nvSpPr>
        <p:spPr/>
        <p:txBody>
          <a:bodyPr/>
          <a:lstStyle>
            <a:lvl1pPr>
              <a:defRPr/>
            </a:lvl1pPr>
          </a:lstStyle>
          <a:p>
            <a:pPr>
              <a:defRPr/>
            </a:pPr>
            <a:fld id="{5869CEC4-F214-4C37-8B1A-3D6D187397A6}" type="slidenum">
              <a:rPr lang="zh-CN" altLang="en-US"/>
              <a:pPr>
                <a:defRPr/>
              </a:pPr>
              <a:t>‹#›</a:t>
            </a:fld>
            <a:endParaRPr lang="en-US" altLang="zh-CN"/>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内容占位符 2"/>
          <p:cNvSpPr>
            <a:spLocks noGrp="1"/>
          </p:cNvSpPr>
          <p:nvPr>
            <p:ph idx="1"/>
          </p:nvPr>
        </p:nvSpPr>
        <p:spPr/>
        <p:txBody>
          <a:bodyPr/>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3"/>
          <p:cNvSpPr>
            <a:spLocks noGrp="1"/>
          </p:cNvSpPr>
          <p:nvPr>
            <p:ph type="dt" sz="half" idx="10"/>
          </p:nvPr>
        </p:nvSpPr>
        <p:spPr/>
        <p:txBody>
          <a:bodyPr/>
          <a:lstStyle>
            <a:lvl1pPr>
              <a:defRPr/>
            </a:lvl1pPr>
          </a:lstStyle>
          <a:p>
            <a:pPr>
              <a:defRPr/>
            </a:pPr>
            <a:r>
              <a:rPr lang="zh-CN" altLang="en-US"/>
              <a:t>2007.10.11</a:t>
            </a:r>
            <a:endParaRPr lang="en-US" altLang="zh-CN"/>
          </a:p>
        </p:txBody>
      </p:sp>
      <p:sp>
        <p:nvSpPr>
          <p:cNvPr id="5" name="页脚占位符 9"/>
          <p:cNvSpPr>
            <a:spLocks noGrp="1"/>
          </p:cNvSpPr>
          <p:nvPr>
            <p:ph type="ftr" sz="quarter" idx="11"/>
          </p:nvPr>
        </p:nvSpPr>
        <p:spPr/>
        <p:txBody>
          <a:bodyPr/>
          <a:lstStyle>
            <a:lvl1pPr>
              <a:defRPr/>
            </a:lvl1pPr>
          </a:lstStyle>
          <a:p>
            <a:pPr>
              <a:defRPr/>
            </a:pPr>
            <a:r>
              <a:rPr lang="zh-CN" altLang="en-US"/>
              <a:t>浙江大学 CAD&amp;CG国家重点实验室</a:t>
            </a:r>
            <a:endParaRPr lang="en-US" altLang="zh-CN"/>
          </a:p>
        </p:txBody>
      </p:sp>
      <p:sp>
        <p:nvSpPr>
          <p:cNvPr id="6" name="灯片编号占位符 21"/>
          <p:cNvSpPr>
            <a:spLocks noGrp="1"/>
          </p:cNvSpPr>
          <p:nvPr>
            <p:ph type="sldNum" sz="quarter" idx="12"/>
          </p:nvPr>
        </p:nvSpPr>
        <p:spPr/>
        <p:txBody>
          <a:bodyPr/>
          <a:lstStyle>
            <a:lvl1pPr>
              <a:defRPr/>
            </a:lvl1pPr>
          </a:lstStyle>
          <a:p>
            <a:pPr>
              <a:defRPr/>
            </a:pPr>
            <a:fld id="{782F8A71-6788-45B5-9A66-ED58E0047C91}" type="slidenum">
              <a:rPr lang="zh-CN" altLang="en-US"/>
              <a:pPr>
                <a:defRPr/>
              </a:pPr>
              <a:t>‹#›</a:t>
            </a:fld>
            <a:endParaRPr lang="en-US" altLang="zh-CN"/>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矩形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5" name="矩形 4"/>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6" name="椭圆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p>
        </p:txBody>
      </p:sp>
      <p:sp>
        <p:nvSpPr>
          <p:cNvPr id="7" name="椭圆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smtClean="0"/>
              <a:t>单击此处编辑母版文本样式</a:t>
            </a:r>
          </a:p>
        </p:txBody>
      </p:sp>
      <p:sp>
        <p:nvSpPr>
          <p:cNvPr id="8" name="日期占位符 3"/>
          <p:cNvSpPr>
            <a:spLocks noGrp="1"/>
          </p:cNvSpPr>
          <p:nvPr>
            <p:ph type="dt" sz="half" idx="10"/>
          </p:nvPr>
        </p:nvSpPr>
        <p:spPr/>
        <p:txBody>
          <a:bodyPr/>
          <a:lstStyle>
            <a:lvl1pPr>
              <a:defRPr/>
            </a:lvl1pPr>
            <a:extLst/>
          </a:lstStyle>
          <a:p>
            <a:pPr>
              <a:defRPr/>
            </a:pPr>
            <a:r>
              <a:rPr lang="zh-CN" altLang="en-US"/>
              <a:t>2007.10.11</a:t>
            </a:r>
            <a:endParaRPr lang="en-US" altLang="zh-CN"/>
          </a:p>
        </p:txBody>
      </p:sp>
      <p:sp>
        <p:nvSpPr>
          <p:cNvPr id="9" name="页脚占位符 4"/>
          <p:cNvSpPr>
            <a:spLocks noGrp="1"/>
          </p:cNvSpPr>
          <p:nvPr>
            <p:ph type="ftr" sz="quarter" idx="11"/>
          </p:nvPr>
        </p:nvSpPr>
        <p:spPr/>
        <p:txBody>
          <a:bodyPr/>
          <a:lstStyle>
            <a:lvl1pPr>
              <a:defRPr/>
            </a:lvl1pPr>
            <a:extLst/>
          </a:lstStyle>
          <a:p>
            <a:pPr>
              <a:defRPr/>
            </a:pPr>
            <a:r>
              <a:rPr lang="zh-CN" altLang="en-US"/>
              <a:t>浙江大学 CAD&amp;CG国家重点实验室</a:t>
            </a:r>
            <a:endParaRPr lang="en-US" altLang="zh-CN"/>
          </a:p>
        </p:txBody>
      </p:sp>
      <p:sp>
        <p:nvSpPr>
          <p:cNvPr id="10" name="灯片编号占位符 5"/>
          <p:cNvSpPr>
            <a:spLocks noGrp="1"/>
          </p:cNvSpPr>
          <p:nvPr>
            <p:ph type="sldNum" sz="quarter" idx="12"/>
          </p:nvPr>
        </p:nvSpPr>
        <p:spPr/>
        <p:txBody>
          <a:bodyPr/>
          <a:lstStyle>
            <a:lvl1pPr>
              <a:defRPr/>
            </a:lvl1pPr>
            <a:extLst/>
          </a:lstStyle>
          <a:p>
            <a:pPr>
              <a:defRPr/>
            </a:pPr>
            <a:fld id="{F0C0AE6C-E24E-4564-B3F2-F2560B5EBAD3}" type="slidenum">
              <a:rPr lang="zh-CN" altLang="en-US"/>
              <a:pPr>
                <a:defRPr/>
              </a:pPr>
              <a:t>‹#›</a:t>
            </a:fld>
            <a:endParaRPr lang="en-US" altLang="zh-CN"/>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extLst/>
          </a:lstStyle>
          <a:p>
            <a:r>
              <a:rPr lang="zh-CN" altLang="en-US" smtClean="0"/>
              <a:t>单击此处编辑母版标题样式</a:t>
            </a:r>
            <a:endParaRPr lang="en-US"/>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23"/>
          <p:cNvSpPr>
            <a:spLocks noGrp="1"/>
          </p:cNvSpPr>
          <p:nvPr>
            <p:ph type="dt" sz="half" idx="10"/>
          </p:nvPr>
        </p:nvSpPr>
        <p:spPr/>
        <p:txBody>
          <a:bodyPr/>
          <a:lstStyle>
            <a:lvl1pPr>
              <a:defRPr/>
            </a:lvl1pPr>
          </a:lstStyle>
          <a:p>
            <a:pPr>
              <a:defRPr/>
            </a:pPr>
            <a:r>
              <a:rPr lang="zh-CN" altLang="en-US"/>
              <a:t>2007.10.11</a:t>
            </a:r>
            <a:endParaRPr lang="en-US" altLang="zh-CN"/>
          </a:p>
        </p:txBody>
      </p:sp>
      <p:sp>
        <p:nvSpPr>
          <p:cNvPr id="6" name="页脚占位符 9"/>
          <p:cNvSpPr>
            <a:spLocks noGrp="1"/>
          </p:cNvSpPr>
          <p:nvPr>
            <p:ph type="ftr" sz="quarter" idx="11"/>
          </p:nvPr>
        </p:nvSpPr>
        <p:spPr/>
        <p:txBody>
          <a:bodyPr/>
          <a:lstStyle>
            <a:lvl1pPr>
              <a:defRPr/>
            </a:lvl1pPr>
          </a:lstStyle>
          <a:p>
            <a:pPr>
              <a:defRPr/>
            </a:pPr>
            <a:r>
              <a:rPr lang="zh-CN" altLang="en-US"/>
              <a:t>浙江大学 CAD&amp;CG国家重点实验室</a:t>
            </a:r>
            <a:endParaRPr lang="en-US" altLang="zh-CN"/>
          </a:p>
        </p:txBody>
      </p:sp>
      <p:sp>
        <p:nvSpPr>
          <p:cNvPr id="7" name="灯片编号占位符 21"/>
          <p:cNvSpPr>
            <a:spLocks noGrp="1"/>
          </p:cNvSpPr>
          <p:nvPr>
            <p:ph type="sldNum" sz="quarter" idx="12"/>
          </p:nvPr>
        </p:nvSpPr>
        <p:spPr/>
        <p:txBody>
          <a:bodyPr/>
          <a:lstStyle>
            <a:lvl1pPr>
              <a:defRPr/>
            </a:lvl1pPr>
          </a:lstStyle>
          <a:p>
            <a:pPr>
              <a:defRPr/>
            </a:pPr>
            <a:fld id="{3B6E0BB9-3511-4FEC-960C-463F85A8FF96}" type="slidenum">
              <a:rPr lang="zh-CN" altLang="en-US"/>
              <a:pPr>
                <a:defRPr/>
              </a:pPr>
              <a:t>‹#›</a:t>
            </a:fld>
            <a:endParaRPr lang="en-US" altLang="zh-CN"/>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lstStyle>
            <a:lvl1pPr algn="ctr">
              <a:defRPr sz="4500" b="1" cap="none" baseline="0"/>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a:lvl1pPr>
            <a:extLst/>
          </a:lstStyle>
          <a:p>
            <a:pPr>
              <a:defRPr/>
            </a:pPr>
            <a:r>
              <a:rPr lang="zh-CN" altLang="en-US"/>
              <a:t>2007.10.11</a:t>
            </a:r>
            <a:endParaRPr lang="en-US" altLang="zh-CN"/>
          </a:p>
        </p:txBody>
      </p:sp>
      <p:sp>
        <p:nvSpPr>
          <p:cNvPr id="8" name="页脚占位符 7"/>
          <p:cNvSpPr>
            <a:spLocks noGrp="1"/>
          </p:cNvSpPr>
          <p:nvPr>
            <p:ph type="ftr" sz="quarter" idx="11"/>
          </p:nvPr>
        </p:nvSpPr>
        <p:spPr/>
        <p:txBody>
          <a:bodyPr/>
          <a:lstStyle>
            <a:lvl1pPr>
              <a:defRPr/>
            </a:lvl1pPr>
            <a:extLst/>
          </a:lstStyle>
          <a:p>
            <a:pPr>
              <a:defRPr/>
            </a:pPr>
            <a:r>
              <a:rPr lang="zh-CN" altLang="en-US"/>
              <a:t>浙江大学 CAD&amp;CG国家重点实验室</a:t>
            </a:r>
            <a:endParaRPr lang="en-US" altLang="zh-CN"/>
          </a:p>
        </p:txBody>
      </p:sp>
      <p:sp>
        <p:nvSpPr>
          <p:cNvPr id="9" name="灯片编号占位符 8"/>
          <p:cNvSpPr>
            <a:spLocks noGrp="1"/>
          </p:cNvSpPr>
          <p:nvPr>
            <p:ph type="sldNum" sz="quarter" idx="12"/>
          </p:nvPr>
        </p:nvSpPr>
        <p:spPr/>
        <p:txBody>
          <a:bodyPr/>
          <a:lstStyle>
            <a:lvl1pPr>
              <a:defRPr/>
            </a:lvl1pPr>
            <a:extLst/>
          </a:lstStyle>
          <a:p>
            <a:pPr>
              <a:defRPr/>
            </a:pPr>
            <a:fld id="{44B6F71B-638E-4472-BD41-B847A3B1293C}" type="slidenum">
              <a:rPr lang="zh-CN" altLang="en-US"/>
              <a:pPr>
                <a:defRPr/>
              </a:pPr>
              <a:t>‹#›</a:t>
            </a:fld>
            <a:endParaRPr lang="en-US" altLang="zh-CN"/>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extLst/>
          </a:lstStyle>
          <a:p>
            <a:r>
              <a:rPr lang="zh-CN" altLang="en-US" smtClean="0"/>
              <a:t>单击此处编辑母版标题样式</a:t>
            </a:r>
            <a:endParaRPr lang="en-US"/>
          </a:p>
        </p:txBody>
      </p:sp>
      <p:sp>
        <p:nvSpPr>
          <p:cNvPr id="3" name="日期占位符 23"/>
          <p:cNvSpPr>
            <a:spLocks noGrp="1"/>
          </p:cNvSpPr>
          <p:nvPr>
            <p:ph type="dt" sz="half" idx="10"/>
          </p:nvPr>
        </p:nvSpPr>
        <p:spPr/>
        <p:txBody>
          <a:bodyPr/>
          <a:lstStyle>
            <a:lvl1pPr>
              <a:defRPr/>
            </a:lvl1pPr>
          </a:lstStyle>
          <a:p>
            <a:pPr>
              <a:defRPr/>
            </a:pPr>
            <a:r>
              <a:rPr lang="zh-CN" altLang="en-US"/>
              <a:t>2007.10.11</a:t>
            </a:r>
            <a:endParaRPr lang="en-US" altLang="zh-CN"/>
          </a:p>
        </p:txBody>
      </p:sp>
      <p:sp>
        <p:nvSpPr>
          <p:cNvPr id="4" name="页脚占位符 9"/>
          <p:cNvSpPr>
            <a:spLocks noGrp="1"/>
          </p:cNvSpPr>
          <p:nvPr>
            <p:ph type="ftr" sz="quarter" idx="11"/>
          </p:nvPr>
        </p:nvSpPr>
        <p:spPr/>
        <p:txBody>
          <a:bodyPr/>
          <a:lstStyle>
            <a:lvl1pPr>
              <a:defRPr/>
            </a:lvl1pPr>
          </a:lstStyle>
          <a:p>
            <a:pPr>
              <a:defRPr/>
            </a:pPr>
            <a:r>
              <a:rPr lang="zh-CN" altLang="en-US"/>
              <a:t>浙江大学 CAD&amp;CG国家重点实验室</a:t>
            </a:r>
            <a:endParaRPr lang="en-US" altLang="zh-CN"/>
          </a:p>
        </p:txBody>
      </p:sp>
      <p:sp>
        <p:nvSpPr>
          <p:cNvPr id="5" name="灯片编号占位符 21"/>
          <p:cNvSpPr>
            <a:spLocks noGrp="1"/>
          </p:cNvSpPr>
          <p:nvPr>
            <p:ph type="sldNum" sz="quarter" idx="12"/>
          </p:nvPr>
        </p:nvSpPr>
        <p:spPr/>
        <p:txBody>
          <a:bodyPr/>
          <a:lstStyle>
            <a:lvl1pPr>
              <a:defRPr/>
            </a:lvl1pPr>
          </a:lstStyle>
          <a:p>
            <a:pPr>
              <a:defRPr/>
            </a:pPr>
            <a:fld id="{AEFBD120-99B8-4031-AE27-D7A548643704}" type="slidenum">
              <a:rPr lang="zh-CN" altLang="en-US"/>
              <a:pPr>
                <a:defRPr/>
              </a:pPr>
              <a:t>‹#›</a:t>
            </a:fld>
            <a:endParaRPr lang="en-US" altLang="zh-CN"/>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3" name="矩形 2"/>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4" name="日期占位符 1"/>
          <p:cNvSpPr>
            <a:spLocks noGrp="1"/>
          </p:cNvSpPr>
          <p:nvPr>
            <p:ph type="dt" sz="half" idx="10"/>
          </p:nvPr>
        </p:nvSpPr>
        <p:spPr/>
        <p:txBody>
          <a:bodyPr/>
          <a:lstStyle>
            <a:lvl1pPr>
              <a:defRPr/>
            </a:lvl1pPr>
            <a:extLst/>
          </a:lstStyle>
          <a:p>
            <a:pPr>
              <a:defRPr/>
            </a:pPr>
            <a:r>
              <a:rPr lang="zh-CN" altLang="en-US"/>
              <a:t>2007.10.11</a:t>
            </a:r>
            <a:endParaRPr lang="en-US" altLang="zh-CN"/>
          </a:p>
        </p:txBody>
      </p:sp>
      <p:sp>
        <p:nvSpPr>
          <p:cNvPr id="5" name="页脚占位符 2"/>
          <p:cNvSpPr>
            <a:spLocks noGrp="1"/>
          </p:cNvSpPr>
          <p:nvPr>
            <p:ph type="ftr" sz="quarter" idx="11"/>
          </p:nvPr>
        </p:nvSpPr>
        <p:spPr/>
        <p:txBody>
          <a:bodyPr/>
          <a:lstStyle>
            <a:lvl1pPr>
              <a:defRPr/>
            </a:lvl1pPr>
            <a:extLst/>
          </a:lstStyle>
          <a:p>
            <a:pPr>
              <a:defRPr/>
            </a:pPr>
            <a:r>
              <a:rPr lang="zh-CN" altLang="en-US"/>
              <a:t>浙江大学 CAD&amp;CG国家重点实验室</a:t>
            </a:r>
            <a:endParaRPr lang="en-US" altLang="zh-CN"/>
          </a:p>
        </p:txBody>
      </p:sp>
      <p:sp>
        <p:nvSpPr>
          <p:cNvPr id="6" name="灯片编号占位符 3"/>
          <p:cNvSpPr>
            <a:spLocks noGrp="1"/>
          </p:cNvSpPr>
          <p:nvPr>
            <p:ph type="sldNum" sz="quarter" idx="12"/>
          </p:nvPr>
        </p:nvSpPr>
        <p:spPr/>
        <p:txBody>
          <a:bodyPr/>
          <a:lstStyle>
            <a:lvl1pPr>
              <a:defRPr/>
            </a:lvl1pPr>
            <a:extLst/>
          </a:lstStyle>
          <a:p>
            <a:pPr>
              <a:defRPr/>
            </a:pPr>
            <a:fld id="{638F0696-1AB4-421F-ADCF-90534A1073A4}" type="slidenum">
              <a:rPr lang="zh-CN" altLang="en-US"/>
              <a:pPr>
                <a:defRPr/>
              </a:pPr>
              <a:t>‹#›</a:t>
            </a:fld>
            <a:endParaRPr lang="en-US" altLang="zh-CN"/>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extLst/>
          </a:lstStyle>
          <a:p>
            <a:pPr>
              <a:defRPr/>
            </a:pPr>
            <a:r>
              <a:rPr lang="zh-CN" altLang="en-US"/>
              <a:t>2007.10.11</a:t>
            </a:r>
            <a:endParaRPr lang="en-US" altLang="zh-CN"/>
          </a:p>
        </p:txBody>
      </p:sp>
      <p:sp>
        <p:nvSpPr>
          <p:cNvPr id="6" name="页脚占位符 5"/>
          <p:cNvSpPr>
            <a:spLocks noGrp="1"/>
          </p:cNvSpPr>
          <p:nvPr>
            <p:ph type="ftr" sz="quarter" idx="11"/>
          </p:nvPr>
        </p:nvSpPr>
        <p:spPr/>
        <p:txBody>
          <a:bodyPr/>
          <a:lstStyle>
            <a:lvl1pPr>
              <a:defRPr/>
            </a:lvl1pPr>
            <a:extLst/>
          </a:lstStyle>
          <a:p>
            <a:pPr>
              <a:defRPr/>
            </a:pPr>
            <a:r>
              <a:rPr lang="zh-CN" altLang="en-US"/>
              <a:t>浙江大学 CAD&amp;CG国家重点实验室</a:t>
            </a:r>
            <a:endParaRPr lang="en-US" altLang="zh-CN"/>
          </a:p>
        </p:txBody>
      </p:sp>
      <p:sp>
        <p:nvSpPr>
          <p:cNvPr id="7" name="灯片编号占位符 6"/>
          <p:cNvSpPr>
            <a:spLocks noGrp="1"/>
          </p:cNvSpPr>
          <p:nvPr>
            <p:ph type="sldNum" sz="quarter" idx="12"/>
          </p:nvPr>
        </p:nvSpPr>
        <p:spPr/>
        <p:txBody>
          <a:bodyPr/>
          <a:lstStyle>
            <a:lvl1pPr>
              <a:defRPr/>
            </a:lvl1pPr>
            <a:extLst/>
          </a:lstStyle>
          <a:p>
            <a:pPr>
              <a:defRPr/>
            </a:pPr>
            <a:fld id="{1DC6A2A2-D52A-468B-8193-F4EC23BAC8AA}" type="slidenum">
              <a:rPr lang="zh-CN" altLang="en-US"/>
              <a:pPr>
                <a:defRPr/>
              </a:pPr>
              <a:t>‹#›</a:t>
            </a:fld>
            <a:endParaRPr lang="en-US" altLang="zh-CN"/>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矩形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extLst/>
          </a:lstStyle>
          <a:p>
            <a:pPr indent="-283464">
              <a:lnSpc>
                <a:spcPts val="3000"/>
              </a:lnSpc>
              <a:spcBef>
                <a:spcPts val="600"/>
              </a:spcBef>
              <a:buClr>
                <a:schemeClr val="accent1"/>
              </a:buClr>
              <a:buSzPct val="80000"/>
              <a:buFont typeface="Wingdings 2"/>
              <a:buNone/>
              <a:defRPr/>
            </a:pPr>
            <a:endParaRPr lang="en-US" sz="3200">
              <a:latin typeface="+mn-lt"/>
              <a:ea typeface="+mn-ea"/>
            </a:endParaRPr>
          </a:p>
        </p:txBody>
      </p:sp>
      <p:sp>
        <p:nvSpPr>
          <p:cNvPr id="6" name="流程图: 过程 5"/>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7" name="流程图: 过程 6"/>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zh-CN" altLang="en-US" smtClean="0"/>
              <a:t>单击此处编辑母版标题样式</a:t>
            </a:r>
            <a:endParaRPr lang="en-US"/>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zh-CN" altLang="en-US" noProof="0" smtClean="0"/>
              <a:t>单击图标添加图片</a:t>
            </a:r>
            <a:endParaRPr lang="en-US" noProof="0"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8" name="日期占位符 4"/>
          <p:cNvSpPr>
            <a:spLocks noGrp="1"/>
          </p:cNvSpPr>
          <p:nvPr>
            <p:ph type="dt" sz="half" idx="10"/>
          </p:nvPr>
        </p:nvSpPr>
        <p:spPr/>
        <p:txBody>
          <a:bodyPr/>
          <a:lstStyle>
            <a:lvl1pPr>
              <a:defRPr/>
            </a:lvl1pPr>
            <a:extLst/>
          </a:lstStyle>
          <a:p>
            <a:pPr>
              <a:defRPr/>
            </a:pPr>
            <a:r>
              <a:rPr lang="zh-CN" altLang="en-US"/>
              <a:t>2007.10.11</a:t>
            </a:r>
            <a:endParaRPr lang="en-US" altLang="zh-CN"/>
          </a:p>
        </p:txBody>
      </p:sp>
      <p:sp>
        <p:nvSpPr>
          <p:cNvPr id="9" name="页脚占位符 5"/>
          <p:cNvSpPr>
            <a:spLocks noGrp="1"/>
          </p:cNvSpPr>
          <p:nvPr>
            <p:ph type="ftr" sz="quarter" idx="11"/>
          </p:nvPr>
        </p:nvSpPr>
        <p:spPr/>
        <p:txBody>
          <a:bodyPr/>
          <a:lstStyle>
            <a:lvl1pPr>
              <a:defRPr/>
            </a:lvl1pPr>
            <a:extLst/>
          </a:lstStyle>
          <a:p>
            <a:pPr>
              <a:defRPr/>
            </a:pPr>
            <a:r>
              <a:rPr lang="zh-CN" altLang="en-US"/>
              <a:t>浙江大学 CAD&amp;CG国家重点实验室</a:t>
            </a:r>
            <a:endParaRPr lang="en-US" altLang="zh-CN"/>
          </a:p>
        </p:txBody>
      </p:sp>
      <p:sp>
        <p:nvSpPr>
          <p:cNvPr id="10" name="灯片编号占位符 6"/>
          <p:cNvSpPr>
            <a:spLocks noGrp="1"/>
          </p:cNvSpPr>
          <p:nvPr>
            <p:ph type="sldNum" sz="quarter" idx="12"/>
          </p:nvPr>
        </p:nvSpPr>
        <p:spPr/>
        <p:txBody>
          <a:bodyPr/>
          <a:lstStyle>
            <a:lvl1pPr>
              <a:defRPr/>
            </a:lvl1pPr>
            <a:extLst/>
          </a:lstStyle>
          <a:p>
            <a:pPr>
              <a:defRPr/>
            </a:pPr>
            <a:fld id="{E4F7280E-BEFA-41DE-B7A9-A4681A206BC9}" type="slidenum">
              <a:rPr lang="zh-CN" altLang="en-US"/>
              <a:pPr>
                <a:defRPr/>
              </a:pPr>
              <a:t>‹#›</a:t>
            </a:fld>
            <a:endParaRPr lang="en-US" altLang="zh-CN"/>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饼形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8" name="椭圆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11" name="同心圆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12" name="矩形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5" name="标题占位符 4"/>
          <p:cNvSpPr>
            <a:spLocks noGrp="1"/>
          </p:cNvSpPr>
          <p:nvPr>
            <p:ph type="title"/>
          </p:nvPr>
        </p:nvSpPr>
        <p:spPr>
          <a:xfrm>
            <a:off x="1435100" y="274638"/>
            <a:ext cx="7499350" cy="1143000"/>
          </a:xfrm>
          <a:prstGeom prst="rect">
            <a:avLst/>
          </a:prstGeom>
        </p:spPr>
        <p:txBody>
          <a:bodyPr anchor="ctr">
            <a:normAutofit/>
          </a:bodyPr>
          <a:lstStyle>
            <a:extLst/>
          </a:lstStyle>
          <a:p>
            <a:r>
              <a:rPr lang="zh-CN" altLang="en-US" smtClean="0"/>
              <a:t>单击此处编辑母版标题样式</a:t>
            </a:r>
            <a:endParaRPr lang="en-US"/>
          </a:p>
        </p:txBody>
      </p:sp>
      <p:sp>
        <p:nvSpPr>
          <p:cNvPr id="1033" name="文本占位符 8"/>
          <p:cNvSpPr>
            <a:spLocks noGrp="1"/>
          </p:cNvSpPr>
          <p:nvPr>
            <p:ph type="body" idx="1"/>
          </p:nvPr>
        </p:nvSpPr>
        <p:spPr bwMode="auto">
          <a:xfrm>
            <a:off x="1435100" y="1447800"/>
            <a:ext cx="749935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 name="日期占位符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r>
              <a:rPr lang="zh-CN" altLang="en-US"/>
              <a:t>2007.10.11</a:t>
            </a:r>
            <a:endParaRPr lang="en-US" altLang="zh-CN"/>
          </a:p>
        </p:txBody>
      </p:sp>
      <p:sp>
        <p:nvSpPr>
          <p:cNvPr id="10" name="页脚占位符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r>
              <a:rPr lang="zh-CN" altLang="en-US"/>
              <a:t>浙江大学 CAD&amp;CG国家重点实验室</a:t>
            </a:r>
            <a:endParaRPr lang="en-US" altLang="zh-CN"/>
          </a:p>
        </p:txBody>
      </p:sp>
      <p:sp>
        <p:nvSpPr>
          <p:cNvPr id="22" name="灯片编号占位符 21"/>
          <p:cNvSpPr>
            <a:spLocks noGrp="1"/>
          </p:cNvSpPr>
          <p:nvPr>
            <p:ph type="sldNum" sz="quarter" idx="4"/>
          </p:nvPr>
        </p:nvSpPr>
        <p:spPr>
          <a:xfrm>
            <a:off x="8613775"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7BA85025-356D-4670-87E8-3DDA6FECC8B3}" type="slidenum">
              <a:rPr lang="zh-CN" altLang="en-US"/>
              <a:pPr>
                <a:defRPr/>
              </a:pPr>
              <a:t>‹#›</a:t>
            </a:fld>
            <a:endParaRPr lang="en-US" altLang="zh-CN"/>
          </a:p>
        </p:txBody>
      </p:sp>
      <p:sp>
        <p:nvSpPr>
          <p:cNvPr id="15" name="矩形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Tree>
  </p:cSld>
  <p:clrMap bg1="lt1" tx1="dk1" bg2="lt2" tx2="dk2" accent1="accent1" accent2="accent2" accent3="accent3" accent4="accent4" accent5="accent5" accent6="accent6" hlink="hlink" folHlink="folHlink"/>
  <p:sldLayoutIdLst>
    <p:sldLayoutId id="2147483893" r:id="rId1"/>
    <p:sldLayoutId id="2147483888" r:id="rId2"/>
    <p:sldLayoutId id="2147483894" r:id="rId3"/>
    <p:sldLayoutId id="2147483889" r:id="rId4"/>
    <p:sldLayoutId id="2147483895" r:id="rId5"/>
    <p:sldLayoutId id="2147483890" r:id="rId6"/>
    <p:sldLayoutId id="2147483896" r:id="rId7"/>
    <p:sldLayoutId id="2147483897" r:id="rId8"/>
    <p:sldLayoutId id="2147483898" r:id="rId9"/>
    <p:sldLayoutId id="2147483891" r:id="rId10"/>
    <p:sldLayoutId id="2147483892" r:id="rId11"/>
  </p:sldLayoutIdLst>
  <p:hf hdr="0"/>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defRPr>
      </a:lvl2pPr>
      <a:lvl3pPr algn="l" rtl="0" eaLnBrk="0" fontAlgn="base" hangingPunct="0">
        <a:spcBef>
          <a:spcPct val="0"/>
        </a:spcBef>
        <a:spcAft>
          <a:spcPct val="0"/>
        </a:spcAft>
        <a:defRPr sz="4300">
          <a:solidFill>
            <a:srgbClr val="572314"/>
          </a:solidFill>
          <a:latin typeface="Gill Sans MT" pitchFamily="34" charset="0"/>
        </a:defRPr>
      </a:lvl3pPr>
      <a:lvl4pPr algn="l" rtl="0" eaLnBrk="0" fontAlgn="base" hangingPunct="0">
        <a:spcBef>
          <a:spcPct val="0"/>
        </a:spcBef>
        <a:spcAft>
          <a:spcPct val="0"/>
        </a:spcAft>
        <a:defRPr sz="4300">
          <a:solidFill>
            <a:srgbClr val="572314"/>
          </a:solidFill>
          <a:latin typeface="Gill Sans MT" pitchFamily="34" charset="0"/>
        </a:defRPr>
      </a:lvl4pPr>
      <a:lvl5pPr algn="l" rtl="0" eaLnBrk="0" fontAlgn="base" hangingPunct="0">
        <a:spcBef>
          <a:spcPct val="0"/>
        </a:spcBef>
        <a:spcAft>
          <a:spcPct val="0"/>
        </a:spcAft>
        <a:defRPr sz="4300">
          <a:solidFill>
            <a:srgbClr val="572314"/>
          </a:solidFill>
          <a:latin typeface="Gill Sans MT" pitchFamily="34"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p:titleStyle>
    <p:body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hyperlink" Target="http://comic.qq.com/a/20070409/000040_1.htm" TargetMode="Externa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50.jpeg"/><Relationship Id="rId7" Type="http://schemas.openxmlformats.org/officeDocument/2006/relationships/hyperlink" Target="http://hi.baidu.com/sd12371922/album/item/2ed97bcca274400601e928ad.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hyperlink" Target="http://hi.baidu.com/yoki&#28201;&#26580;&#30340;&#25112;&#28779;/album/item/9593caf8b8877341242df207.html" TargetMode="External"/><Relationship Id="rId4" Type="http://schemas.openxmlformats.org/officeDocument/2006/relationships/image" Target="../media/image5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ideo" Target="file:///G:\&#22270;&#24418;&#23398;&#25253;&#21578;\virtual%20endoscopy\colon-flythrough.avi" TargetMode="Externa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showcheer.com/pics/12design/03fractals/design_03fractals_06silk_list_01.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431925" y="360363"/>
            <a:ext cx="7407275" cy="1471612"/>
          </a:xfrm>
        </p:spPr>
        <p:txBody>
          <a:bodyPr/>
          <a:lstStyle/>
          <a:p>
            <a:pPr eaLnBrk="1" fontAlgn="auto" hangingPunct="1">
              <a:spcAft>
                <a:spcPts val="0"/>
              </a:spcAft>
              <a:defRPr/>
            </a:pPr>
            <a:r>
              <a:rPr lang="zh-CN" altLang="en-US" sz="4200" dirty="0" smtClean="0">
                <a:solidFill>
                  <a:schemeClr val="tx2">
                    <a:satMod val="130000"/>
                  </a:schemeClr>
                </a:solidFill>
                <a:latin typeface="黑体" pitchFamily="2" charset="-122"/>
                <a:ea typeface="黑体" pitchFamily="2" charset="-122"/>
              </a:rPr>
              <a:t>图形学及其应用</a:t>
            </a:r>
          </a:p>
        </p:txBody>
      </p:sp>
      <p:sp>
        <p:nvSpPr>
          <p:cNvPr id="4099" name="Rectangle 4"/>
          <p:cNvSpPr>
            <a:spLocks noGrp="1" noChangeArrowheads="1"/>
          </p:cNvSpPr>
          <p:nvPr>
            <p:ph type="subTitle" idx="1"/>
          </p:nvPr>
        </p:nvSpPr>
        <p:spPr>
          <a:xfrm>
            <a:off x="968374" y="3194049"/>
            <a:ext cx="7924165" cy="2035175"/>
          </a:xfrm>
        </p:spPr>
        <p:txBody>
          <a:bodyPr>
            <a:normAutofit lnSpcReduction="10000"/>
          </a:bodyPr>
          <a:lstStyle/>
          <a:p>
            <a:pPr algn="ctr" eaLnBrk="1" fontAlgn="auto" hangingPunct="1">
              <a:lnSpc>
                <a:spcPct val="90000"/>
              </a:lnSpc>
              <a:spcAft>
                <a:spcPts val="0"/>
              </a:spcAft>
              <a:buFont typeface="Wingdings 2"/>
              <a:buNone/>
              <a:defRPr/>
            </a:pPr>
            <a:r>
              <a:rPr lang="zh-CN" altLang="en-US" sz="4000" dirty="0" smtClean="0">
                <a:latin typeface="华文仿宋" pitchFamily="2" charset="-122"/>
                <a:ea typeface="华文仿宋" pitchFamily="2" charset="-122"/>
              </a:rPr>
              <a:t>李桂清</a:t>
            </a:r>
            <a:endParaRPr lang="en-US" altLang="zh-CN" sz="4000" dirty="0" smtClean="0">
              <a:latin typeface="华文仿宋" pitchFamily="2" charset="-122"/>
              <a:ea typeface="华文仿宋" pitchFamily="2" charset="-122"/>
            </a:endParaRPr>
          </a:p>
          <a:p>
            <a:pPr algn="ctr" eaLnBrk="1" fontAlgn="auto" hangingPunct="1">
              <a:lnSpc>
                <a:spcPct val="90000"/>
              </a:lnSpc>
              <a:spcAft>
                <a:spcPts val="0"/>
              </a:spcAft>
              <a:buFont typeface="Wingdings 2"/>
              <a:buNone/>
              <a:defRPr/>
            </a:pPr>
            <a:endParaRPr lang="zh-CN" altLang="en-US" dirty="0" smtClean="0">
              <a:ea typeface="黑体" pitchFamily="49" charset="-122"/>
            </a:endParaRPr>
          </a:p>
          <a:p>
            <a:pPr algn="ctr" eaLnBrk="1" fontAlgn="auto" hangingPunct="1">
              <a:lnSpc>
                <a:spcPct val="90000"/>
              </a:lnSpc>
              <a:spcAft>
                <a:spcPts val="0"/>
              </a:spcAft>
              <a:buFont typeface="Wingdings 2"/>
              <a:buNone/>
              <a:defRPr/>
            </a:pPr>
            <a:r>
              <a:rPr lang="zh-CN" altLang="en-US" sz="3500" dirty="0" smtClean="0">
                <a:latin typeface="华文仿宋" pitchFamily="2" charset="-122"/>
                <a:ea typeface="华文仿宋" pitchFamily="2" charset="-122"/>
              </a:rPr>
              <a:t>华南理工大学计算机科学与工程学院</a:t>
            </a:r>
            <a:endParaRPr lang="en-US" altLang="zh-CN" sz="3500" dirty="0" smtClean="0">
              <a:latin typeface="华文仿宋" pitchFamily="2" charset="-122"/>
              <a:ea typeface="华文仿宋" pitchFamily="2" charset="-122"/>
            </a:endParaRPr>
          </a:p>
          <a:p>
            <a:pPr algn="ctr" eaLnBrk="1" fontAlgn="auto" hangingPunct="1">
              <a:lnSpc>
                <a:spcPct val="90000"/>
              </a:lnSpc>
              <a:spcAft>
                <a:spcPts val="0"/>
              </a:spcAft>
              <a:buFont typeface="Wingdings 2"/>
              <a:buNone/>
              <a:defRPr/>
            </a:pPr>
            <a:r>
              <a:rPr lang="en-US" altLang="zh-CN" sz="3500" dirty="0" smtClean="0">
                <a:latin typeface="华文仿宋" pitchFamily="2" charset="-122"/>
                <a:ea typeface="华文仿宋" pitchFamily="2" charset="-122"/>
              </a:rPr>
              <a:t>2014.09.03</a:t>
            </a:r>
            <a:endParaRPr lang="zh-CN" altLang="en-US" sz="3500" dirty="0" smtClean="0">
              <a:latin typeface="华文仿宋" pitchFamily="2" charset="-122"/>
              <a:ea typeface="华文仿宋"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p:cNvSpPr>
          <p:nvPr>
            <p:ph idx="1"/>
          </p:nvPr>
        </p:nvSpPr>
        <p:spPr>
          <a:xfrm>
            <a:off x="608013" y="1266825"/>
            <a:ext cx="7499350" cy="4800600"/>
          </a:xfrm>
        </p:spPr>
        <p:txBody>
          <a:bodyPr/>
          <a:lstStyle/>
          <a:p>
            <a:r>
              <a:rPr lang="en-US" altLang="zh-CN" b="1" dirty="0" smtClean="0">
                <a:ea typeface="宋体" charset="-122"/>
              </a:rPr>
              <a:t>By I. Sutherland</a:t>
            </a:r>
          </a:p>
          <a:p>
            <a:r>
              <a:rPr lang="en-US" altLang="zh-CN" sz="2400" b="1" dirty="0" smtClean="0">
                <a:ea typeface="宋体" charset="-122"/>
              </a:rPr>
              <a:t>“A display connected to a digital computer gives us a chance to gain familiarity with concepts not realizable in the physical world.”</a:t>
            </a:r>
          </a:p>
          <a:p>
            <a:r>
              <a:rPr lang="en-US" altLang="zh-CN" sz="2400" b="1" dirty="0" smtClean="0"/>
              <a:t>1963, </a:t>
            </a:r>
            <a:r>
              <a:rPr lang="en-US" altLang="zh-CN" sz="2400" b="1" dirty="0" err="1" smtClean="0"/>
              <a:t>Ph.D</a:t>
            </a:r>
            <a:r>
              <a:rPr lang="en-US" altLang="zh-CN" sz="2400" b="1" dirty="0" smtClean="0"/>
              <a:t> from MIT, Supervisor, Claude Shannon</a:t>
            </a:r>
          </a:p>
          <a:p>
            <a:r>
              <a:rPr lang="en-US" altLang="zh-CN" sz="2400" b="1" dirty="0" smtClean="0"/>
              <a:t>1988, </a:t>
            </a:r>
            <a:r>
              <a:rPr lang="en-US" altLang="zh-CN" sz="2400" b="1" dirty="0"/>
              <a:t> </a:t>
            </a:r>
            <a:r>
              <a:rPr lang="en-US" altLang="zh-CN" sz="2400" b="1" dirty="0" smtClean="0"/>
              <a:t>Turing Award</a:t>
            </a:r>
            <a:endParaRPr lang="en-US" altLang="zh-CN" sz="2400" dirty="0" smtClean="0"/>
          </a:p>
          <a:p>
            <a:endParaRPr lang="zh-CN" altLang="en-US" dirty="0" smtClean="0"/>
          </a:p>
        </p:txBody>
      </p:sp>
      <p:sp>
        <p:nvSpPr>
          <p:cNvPr id="2" name="标题 1"/>
          <p:cNvSpPr>
            <a:spLocks noGrp="1"/>
          </p:cNvSpPr>
          <p:nvPr>
            <p:ph type="title"/>
          </p:nvPr>
        </p:nvSpPr>
        <p:spPr>
          <a:xfrm>
            <a:off x="968375" y="123825"/>
            <a:ext cx="7499350" cy="1143000"/>
          </a:xfrm>
        </p:spPr>
        <p:txBody>
          <a:bodyPr/>
          <a:lstStyle/>
          <a:p>
            <a:pPr>
              <a:defRPr/>
            </a:pPr>
            <a:r>
              <a:rPr lang="en-US" altLang="zh-CN" dirty="0" smtClean="0"/>
              <a:t>Sketchpad</a:t>
            </a:r>
            <a:endParaRPr lang="zh-CN" altLang="en-US" dirty="0"/>
          </a:p>
        </p:txBody>
      </p:sp>
      <p:sp>
        <p:nvSpPr>
          <p:cNvPr id="6" name="灯片编号占位符 5"/>
          <p:cNvSpPr>
            <a:spLocks noGrp="1"/>
          </p:cNvSpPr>
          <p:nvPr>
            <p:ph type="sldNum" sz="quarter" idx="12"/>
          </p:nvPr>
        </p:nvSpPr>
        <p:spPr/>
        <p:txBody>
          <a:bodyPr/>
          <a:lstStyle/>
          <a:p>
            <a:pPr>
              <a:defRPr/>
            </a:pPr>
            <a:fld id="{DD79E08C-68FB-4730-A32E-E922F81DFD1D}" type="slidenum">
              <a:rPr lang="zh-CN" altLang="en-US" smtClean="0"/>
              <a:pPr>
                <a:defRPr/>
              </a:pPr>
              <a:t>10</a:t>
            </a:fld>
            <a:endParaRPr lang="en-US" altLang="zh-CN"/>
          </a:p>
        </p:txBody>
      </p:sp>
      <p:pic>
        <p:nvPicPr>
          <p:cNvPr id="118786" name="Picture 2"/>
          <p:cNvPicPr>
            <a:picLocks noChangeAspect="1" noChangeArrowheads="1"/>
          </p:cNvPicPr>
          <p:nvPr/>
        </p:nvPicPr>
        <p:blipFill>
          <a:blip r:embed="rId3" cstate="print"/>
          <a:srcRect/>
          <a:stretch>
            <a:fillRect/>
          </a:stretch>
        </p:blipFill>
        <p:spPr bwMode="auto">
          <a:xfrm>
            <a:off x="1328738" y="1266825"/>
            <a:ext cx="5353050" cy="3914775"/>
          </a:xfrm>
          <a:prstGeom prst="rect">
            <a:avLst/>
          </a:prstGeom>
          <a:noFill/>
          <a:ln w="9525" algn="ctr">
            <a:noFill/>
            <a:miter lim="800000"/>
            <a:headEnd/>
            <a:tailEnd/>
          </a:ln>
        </p:spPr>
      </p:pic>
      <p:pic>
        <p:nvPicPr>
          <p:cNvPr id="118789" name="Picture 5"/>
          <p:cNvPicPr>
            <a:picLocks noChangeAspect="1" noChangeArrowheads="1"/>
          </p:cNvPicPr>
          <p:nvPr/>
        </p:nvPicPr>
        <p:blipFill>
          <a:blip r:embed="rId4" cstate="print"/>
          <a:srcRect/>
          <a:stretch>
            <a:fillRect/>
          </a:stretch>
        </p:blipFill>
        <p:spPr bwMode="auto">
          <a:xfrm>
            <a:off x="1689100" y="1627188"/>
            <a:ext cx="5486400" cy="4953000"/>
          </a:xfrm>
          <a:prstGeom prst="rect">
            <a:avLst/>
          </a:prstGeom>
          <a:noFill/>
          <a:ln w="9525" algn="ctr">
            <a:noFill/>
            <a:miter lim="800000"/>
            <a:headEnd/>
            <a:tailEnd/>
          </a:ln>
        </p:spPr>
      </p:pic>
      <p:pic>
        <p:nvPicPr>
          <p:cNvPr id="118788" name="Picture 4"/>
          <p:cNvPicPr>
            <a:picLocks noChangeAspect="1" noChangeArrowheads="1"/>
          </p:cNvPicPr>
          <p:nvPr/>
        </p:nvPicPr>
        <p:blipFill>
          <a:blip r:embed="rId5" cstate="print"/>
          <a:srcRect/>
          <a:stretch>
            <a:fillRect/>
          </a:stretch>
        </p:blipFill>
        <p:spPr bwMode="auto">
          <a:xfrm>
            <a:off x="3490913" y="1987550"/>
            <a:ext cx="5505450" cy="4391025"/>
          </a:xfrm>
          <a:prstGeom prst="rect">
            <a:avLst/>
          </a:prstGeom>
          <a:noFill/>
          <a:ln w="9525" algn="ctr">
            <a:noFill/>
            <a:miter lim="800000"/>
            <a:headEnd/>
            <a:tailEnd/>
          </a:ln>
        </p:spPr>
      </p:pic>
      <p:pic>
        <p:nvPicPr>
          <p:cNvPr id="118787" name="Picture 3"/>
          <p:cNvPicPr>
            <a:picLocks noChangeAspect="1" noChangeArrowheads="1"/>
          </p:cNvPicPr>
          <p:nvPr/>
        </p:nvPicPr>
        <p:blipFill>
          <a:blip r:embed="rId6" cstate="print"/>
          <a:srcRect/>
          <a:stretch>
            <a:fillRect/>
          </a:stretch>
        </p:blipFill>
        <p:spPr bwMode="auto">
          <a:xfrm>
            <a:off x="2770188" y="1627188"/>
            <a:ext cx="5553075" cy="3667125"/>
          </a:xfrm>
          <a:prstGeom prst="rect">
            <a:avLst/>
          </a:prstGeom>
          <a:noFill/>
          <a:ln w="9525" algn="ctr">
            <a:noFill/>
            <a:miter lim="800000"/>
            <a:headEnd/>
            <a:tailEnd/>
          </a:ln>
        </p:spPr>
      </p:pic>
      <p:pic>
        <p:nvPicPr>
          <p:cNvPr id="2050" name="Picture 2"/>
          <p:cNvPicPr>
            <a:picLocks noChangeAspect="1" noChangeArrowheads="1"/>
          </p:cNvPicPr>
          <p:nvPr/>
        </p:nvPicPr>
        <p:blipFill>
          <a:blip r:embed="rId7" cstate="print"/>
          <a:srcRect/>
          <a:stretch>
            <a:fillRect/>
          </a:stretch>
        </p:blipFill>
        <p:spPr bwMode="auto">
          <a:xfrm>
            <a:off x="836295" y="548640"/>
            <a:ext cx="4095750" cy="5886450"/>
          </a:xfrm>
          <a:prstGeom prst="rect">
            <a:avLst/>
          </a:prstGeom>
          <a:noFill/>
          <a:ln w="9525">
            <a:noFill/>
            <a:miter lim="800000"/>
            <a:headEnd/>
            <a:tailEnd/>
          </a:ln>
        </p:spPr>
      </p:pic>
      <p:pic>
        <p:nvPicPr>
          <p:cNvPr id="2051" name="Picture 3"/>
          <p:cNvPicPr>
            <a:picLocks noChangeAspect="1" noChangeArrowheads="1"/>
          </p:cNvPicPr>
          <p:nvPr/>
        </p:nvPicPr>
        <p:blipFill>
          <a:blip r:embed="rId8" cstate="print"/>
          <a:srcRect/>
          <a:stretch>
            <a:fillRect/>
          </a:stretch>
        </p:blipFill>
        <p:spPr bwMode="auto">
          <a:xfrm>
            <a:off x="4932045" y="1268730"/>
            <a:ext cx="3971925" cy="4400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8786"/>
                                        </p:tgtEl>
                                        <p:attrNameLst>
                                          <p:attrName>style.visibility</p:attrName>
                                        </p:attrNameLst>
                                      </p:cBhvr>
                                      <p:to>
                                        <p:strVal val="visible"/>
                                      </p:to>
                                    </p:set>
                                    <p:animEffect transition="in" filter="circle(in)">
                                      <p:cBhvr>
                                        <p:cTn id="7" dur="2000"/>
                                        <p:tgtEl>
                                          <p:spTgt spid="11878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8789"/>
                                        </p:tgtEl>
                                        <p:attrNameLst>
                                          <p:attrName>style.visibility</p:attrName>
                                        </p:attrNameLst>
                                      </p:cBhvr>
                                      <p:to>
                                        <p:strVal val="visible"/>
                                      </p:to>
                                    </p:set>
                                    <p:animEffect transition="in" filter="circle(in)">
                                      <p:cBhvr>
                                        <p:cTn id="12" dur="2000"/>
                                        <p:tgtEl>
                                          <p:spTgt spid="11878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8788"/>
                                        </p:tgtEl>
                                        <p:attrNameLst>
                                          <p:attrName>style.visibility</p:attrName>
                                        </p:attrNameLst>
                                      </p:cBhvr>
                                      <p:to>
                                        <p:strVal val="visible"/>
                                      </p:to>
                                    </p:set>
                                    <p:animEffect transition="in" filter="circle(in)">
                                      <p:cBhvr>
                                        <p:cTn id="17" dur="2000"/>
                                        <p:tgtEl>
                                          <p:spTgt spid="11878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18787"/>
                                        </p:tgtEl>
                                        <p:attrNameLst>
                                          <p:attrName>style.visibility</p:attrName>
                                        </p:attrNameLst>
                                      </p:cBhvr>
                                      <p:to>
                                        <p:strVal val="visible"/>
                                      </p:to>
                                    </p:set>
                                    <p:animEffect transition="in" filter="circle(in)">
                                      <p:cBhvr>
                                        <p:cTn id="22" dur="2000"/>
                                        <p:tgtEl>
                                          <p:spTgt spid="11878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checkerboard(across)">
                                      <p:cBhvr>
                                        <p:cTn id="27" dur="5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051"/>
                                        </p:tgtEl>
                                        <p:attrNameLst>
                                          <p:attrName>style.visibility</p:attrName>
                                        </p:attrNameLst>
                                      </p:cBhvr>
                                      <p:to>
                                        <p:strVal val="visible"/>
                                      </p:to>
                                    </p:set>
                                    <p:animEffect transition="in" filter="checkerboard(across)">
                                      <p:cBhvr>
                                        <p:cTn id="3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968375" y="185738"/>
            <a:ext cx="7497763" cy="1143000"/>
          </a:xfrm>
        </p:spPr>
        <p:txBody>
          <a:bodyPr/>
          <a:lstStyle/>
          <a:p>
            <a:pPr eaLnBrk="1" fontAlgn="auto" hangingPunct="1">
              <a:spcAft>
                <a:spcPts val="0"/>
              </a:spcAft>
              <a:defRPr/>
            </a:pPr>
            <a:r>
              <a:rPr lang="zh-CN" altLang="en-US" sz="3600" dirty="0" smtClean="0">
                <a:solidFill>
                  <a:schemeClr val="tx2">
                    <a:satMod val="130000"/>
                  </a:schemeClr>
                </a:solidFill>
                <a:latin typeface="黑体" pitchFamily="2" charset="-122"/>
                <a:ea typeface="黑体" pitchFamily="2" charset="-122"/>
              </a:rPr>
              <a:t>线框表示</a:t>
            </a:r>
            <a:r>
              <a:rPr lang="en-US" altLang="zh-CN" sz="3600" dirty="0" smtClean="0">
                <a:solidFill>
                  <a:schemeClr val="tx2">
                    <a:satMod val="130000"/>
                  </a:schemeClr>
                </a:solidFill>
                <a:latin typeface="黑体" pitchFamily="2" charset="-122"/>
                <a:ea typeface="黑体" pitchFamily="2" charset="-122"/>
              </a:rPr>
              <a:t>(1960s)</a:t>
            </a:r>
            <a:endParaRPr lang="zh-CN" altLang="en-US" sz="3600" dirty="0" smtClean="0">
              <a:solidFill>
                <a:schemeClr val="tx2">
                  <a:satMod val="130000"/>
                </a:schemeClr>
              </a:solidFill>
              <a:latin typeface="黑体" pitchFamily="2" charset="-122"/>
              <a:ea typeface="黑体" pitchFamily="2" charset="-122"/>
            </a:endParaRPr>
          </a:p>
        </p:txBody>
      </p:sp>
      <p:sp>
        <p:nvSpPr>
          <p:cNvPr id="14339" name="Rectangle 6"/>
          <p:cNvSpPr>
            <a:spLocks noGrp="1" noChangeArrowheads="1"/>
          </p:cNvSpPr>
          <p:nvPr>
            <p:ph idx="1"/>
          </p:nvPr>
        </p:nvSpPr>
        <p:spPr>
          <a:xfrm>
            <a:off x="971550" y="1335088"/>
            <a:ext cx="2879725" cy="2093912"/>
          </a:xfrm>
        </p:spPr>
        <p:txBody>
          <a:bodyPr/>
          <a:lstStyle/>
          <a:p>
            <a:pPr eaLnBrk="1" hangingPunct="1"/>
            <a:r>
              <a:rPr lang="zh-CN" altLang="en-US" smtClean="0">
                <a:latin typeface="华文仿宋" pitchFamily="2" charset="-122"/>
                <a:ea typeface="华文仿宋" pitchFamily="2" charset="-122"/>
              </a:rPr>
              <a:t>光栅化</a:t>
            </a:r>
            <a:endParaRPr lang="en-US" altLang="zh-CN" smtClean="0">
              <a:latin typeface="华文仿宋" pitchFamily="2" charset="-122"/>
              <a:ea typeface="华文仿宋" pitchFamily="2" charset="-122"/>
            </a:endParaRPr>
          </a:p>
          <a:p>
            <a:pPr eaLnBrk="1" hangingPunct="1"/>
            <a:r>
              <a:rPr lang="zh-CN" altLang="en-US" smtClean="0">
                <a:latin typeface="华文仿宋" pitchFamily="2" charset="-122"/>
                <a:ea typeface="华文仿宋" pitchFamily="2" charset="-122"/>
              </a:rPr>
              <a:t>填充算法</a:t>
            </a:r>
          </a:p>
          <a:p>
            <a:pPr eaLnBrk="1" hangingPunct="1"/>
            <a:r>
              <a:rPr lang="zh-CN" altLang="en-US" smtClean="0">
                <a:latin typeface="华文仿宋" pitchFamily="2" charset="-122"/>
                <a:ea typeface="华文仿宋" pitchFamily="2" charset="-122"/>
              </a:rPr>
              <a:t>裁剪算法</a:t>
            </a:r>
            <a:endParaRPr lang="en-US" altLang="zh-CN" smtClean="0">
              <a:latin typeface="华文仿宋" pitchFamily="2" charset="-122"/>
              <a:ea typeface="华文仿宋" pitchFamily="2" charset="-122"/>
            </a:endParaRPr>
          </a:p>
          <a:p>
            <a:pPr eaLnBrk="1" hangingPunct="1"/>
            <a:endParaRPr lang="zh-CN" altLang="en-US" smtClean="0">
              <a:latin typeface="华文仿宋" pitchFamily="2" charset="-122"/>
              <a:ea typeface="华文仿宋" pitchFamily="2" charset="-122"/>
            </a:endParaRPr>
          </a:p>
        </p:txBody>
      </p:sp>
      <p:sp>
        <p:nvSpPr>
          <p:cNvPr id="6" name="Slide Number Placeholder 5"/>
          <p:cNvSpPr>
            <a:spLocks noGrp="1"/>
          </p:cNvSpPr>
          <p:nvPr>
            <p:ph type="sldNum" sz="quarter" idx="12"/>
          </p:nvPr>
        </p:nvSpPr>
        <p:spPr/>
        <p:txBody>
          <a:bodyPr/>
          <a:lstStyle/>
          <a:p>
            <a:pPr>
              <a:defRPr/>
            </a:pPr>
            <a:fld id="{487921CB-9B6D-43A8-BD52-019BD93A937B}" type="slidenum">
              <a:rPr lang="zh-CN" altLang="en-US"/>
              <a:pPr>
                <a:defRPr/>
              </a:pPr>
              <a:t>11</a:t>
            </a:fld>
            <a:endParaRPr lang="en-US" altLang="zh-CN" dirty="0"/>
          </a:p>
        </p:txBody>
      </p:sp>
      <p:grpSp>
        <p:nvGrpSpPr>
          <p:cNvPr id="2" name="Group 4"/>
          <p:cNvGrpSpPr>
            <a:grpSpLocks noChangeAspect="1"/>
          </p:cNvGrpSpPr>
          <p:nvPr/>
        </p:nvGrpSpPr>
        <p:grpSpPr bwMode="auto">
          <a:xfrm>
            <a:off x="1689100" y="4149725"/>
            <a:ext cx="6337300" cy="2016125"/>
            <a:chOff x="2280" y="1602"/>
            <a:chExt cx="7760" cy="2290"/>
          </a:xfrm>
        </p:grpSpPr>
        <p:grpSp>
          <p:nvGrpSpPr>
            <p:cNvPr id="14531" name="Group 5"/>
            <p:cNvGrpSpPr>
              <a:grpSpLocks/>
            </p:cNvGrpSpPr>
            <p:nvPr/>
          </p:nvGrpSpPr>
          <p:grpSpPr bwMode="auto">
            <a:xfrm>
              <a:off x="2280" y="1602"/>
              <a:ext cx="3087" cy="2290"/>
              <a:chOff x="3249" y="11860"/>
              <a:chExt cx="3087" cy="2290"/>
            </a:xfrm>
          </p:grpSpPr>
          <p:sp>
            <p:nvSpPr>
              <p:cNvPr id="14591" name="Text Box 6"/>
              <p:cNvSpPr txBox="1">
                <a:spLocks noChangeArrowheads="1"/>
              </p:cNvSpPr>
              <p:nvPr/>
            </p:nvSpPr>
            <p:spPr bwMode="auto">
              <a:xfrm>
                <a:off x="5202" y="12414"/>
                <a:ext cx="567" cy="434"/>
              </a:xfrm>
              <a:prstGeom prst="rect">
                <a:avLst/>
              </a:prstGeom>
              <a:solidFill>
                <a:srgbClr val="FFFFFF"/>
              </a:solidFill>
              <a:ln w="9525">
                <a:noFill/>
                <a:miter lim="800000"/>
                <a:headEnd/>
                <a:tailEnd type="none" w="sm" len="med"/>
              </a:ln>
            </p:spPr>
            <p:txBody>
              <a:bodyPr/>
              <a:lstStyle/>
              <a:p>
                <a:pPr algn="just"/>
                <a:r>
                  <a:rPr lang="en-US" altLang="zh-CN" sz="2000" i="1">
                    <a:latin typeface="Times New Roman" pitchFamily="18" charset="0"/>
                    <a:ea typeface="宋体" charset="-122"/>
                  </a:rPr>
                  <a:t>NE</a:t>
                </a:r>
                <a:endParaRPr lang="en-US" altLang="zh-CN" sz="2000"/>
              </a:p>
            </p:txBody>
          </p:sp>
          <p:sp>
            <p:nvSpPr>
              <p:cNvPr id="14592" name="Text Box 7"/>
              <p:cNvSpPr txBox="1">
                <a:spLocks noChangeArrowheads="1"/>
              </p:cNvSpPr>
              <p:nvPr/>
            </p:nvSpPr>
            <p:spPr bwMode="auto">
              <a:xfrm>
                <a:off x="5139" y="12972"/>
                <a:ext cx="441" cy="434"/>
              </a:xfrm>
              <a:prstGeom prst="rect">
                <a:avLst/>
              </a:prstGeom>
              <a:noFill/>
              <a:ln w="9525">
                <a:noFill/>
                <a:miter lim="800000"/>
                <a:headEnd/>
                <a:tailEnd type="none" w="sm" len="med"/>
              </a:ln>
            </p:spPr>
            <p:txBody>
              <a:bodyPr/>
              <a:lstStyle/>
              <a:p>
                <a:pPr algn="just"/>
                <a:r>
                  <a:rPr lang="en-US" altLang="zh-CN" sz="2000" i="1">
                    <a:latin typeface="Times New Roman" pitchFamily="18" charset="0"/>
                    <a:ea typeface="宋体" charset="-122"/>
                  </a:rPr>
                  <a:t> Q</a:t>
                </a:r>
                <a:endParaRPr lang="en-US" altLang="zh-CN" sz="2000"/>
              </a:p>
            </p:txBody>
          </p:sp>
          <p:sp>
            <p:nvSpPr>
              <p:cNvPr id="14593" name="Text Box 8"/>
              <p:cNvSpPr txBox="1">
                <a:spLocks noChangeArrowheads="1"/>
              </p:cNvSpPr>
              <p:nvPr/>
            </p:nvSpPr>
            <p:spPr bwMode="auto">
              <a:xfrm>
                <a:off x="5202" y="13530"/>
                <a:ext cx="441" cy="434"/>
              </a:xfrm>
              <a:prstGeom prst="rect">
                <a:avLst/>
              </a:prstGeom>
              <a:solidFill>
                <a:srgbClr val="FFFFFF"/>
              </a:solidFill>
              <a:ln w="9525">
                <a:noFill/>
                <a:miter lim="800000"/>
                <a:headEnd/>
                <a:tailEnd type="none" w="sm" len="med"/>
              </a:ln>
            </p:spPr>
            <p:txBody>
              <a:bodyPr/>
              <a:lstStyle/>
              <a:p>
                <a:pPr algn="just"/>
                <a:r>
                  <a:rPr lang="en-US" altLang="zh-CN" sz="2000" i="1">
                    <a:latin typeface="Times New Roman" pitchFamily="18" charset="0"/>
                    <a:ea typeface="宋体" charset="-122"/>
                  </a:rPr>
                  <a:t>E</a:t>
                </a:r>
                <a:endParaRPr lang="en-US" altLang="zh-CN" sz="2000"/>
              </a:p>
            </p:txBody>
          </p:sp>
          <p:sp>
            <p:nvSpPr>
              <p:cNvPr id="14594" name="Text Box 9"/>
              <p:cNvSpPr txBox="1">
                <a:spLocks noChangeArrowheads="1"/>
              </p:cNvSpPr>
              <p:nvPr/>
            </p:nvSpPr>
            <p:spPr bwMode="auto">
              <a:xfrm>
                <a:off x="3942" y="13716"/>
                <a:ext cx="1513" cy="434"/>
              </a:xfrm>
              <a:prstGeom prst="rect">
                <a:avLst/>
              </a:prstGeom>
              <a:solidFill>
                <a:srgbClr val="FFFFFF"/>
              </a:solidFill>
              <a:ln w="9525">
                <a:noFill/>
                <a:miter lim="800000"/>
                <a:headEnd/>
                <a:tailEnd type="none" w="sm" len="med"/>
              </a:ln>
            </p:spPr>
            <p:txBody>
              <a:bodyPr/>
              <a:lstStyle/>
              <a:p>
                <a:pPr algn="just"/>
                <a:r>
                  <a:rPr lang="en-US" altLang="zh-CN" sz="1800" i="1" dirty="0">
                    <a:latin typeface="Times New Roman" pitchFamily="18" charset="0"/>
                    <a:ea typeface="宋体" charset="-122"/>
                  </a:rPr>
                  <a:t>P</a:t>
                </a:r>
                <a:r>
                  <a:rPr lang="en-US" altLang="zh-CN" sz="1800" dirty="0">
                    <a:latin typeface="Times New Roman" pitchFamily="18" charset="0"/>
                    <a:ea typeface="宋体" charset="-122"/>
                  </a:rPr>
                  <a:t>=(</a:t>
                </a:r>
                <a:r>
                  <a:rPr lang="en-US" altLang="zh-CN" sz="1800" i="1" dirty="0" err="1">
                    <a:latin typeface="Times New Roman" pitchFamily="18" charset="0"/>
                    <a:ea typeface="宋体" charset="-122"/>
                  </a:rPr>
                  <a:t>x</a:t>
                </a:r>
                <a:r>
                  <a:rPr lang="en-US" altLang="zh-CN" sz="1800" i="1" baseline="-25000" dirty="0" err="1">
                    <a:latin typeface="Times New Roman" pitchFamily="18" charset="0"/>
                    <a:ea typeface="宋体" charset="-122"/>
                  </a:rPr>
                  <a:t>p</a:t>
                </a:r>
                <a:r>
                  <a:rPr lang="en-US" altLang="zh-CN" sz="1800" dirty="0">
                    <a:latin typeface="Times New Roman" pitchFamily="18" charset="0"/>
                    <a:ea typeface="宋体" charset="-122"/>
                  </a:rPr>
                  <a:t>, </a:t>
                </a:r>
                <a:r>
                  <a:rPr lang="en-US" altLang="zh-CN" sz="1800" i="1" dirty="0" err="1">
                    <a:latin typeface="Times New Roman" pitchFamily="18" charset="0"/>
                    <a:ea typeface="宋体" charset="-122"/>
                  </a:rPr>
                  <a:t>y</a:t>
                </a:r>
                <a:r>
                  <a:rPr lang="en-US" altLang="zh-CN" sz="1800" i="1" baseline="-25000" dirty="0" err="1">
                    <a:latin typeface="Times New Roman" pitchFamily="18" charset="0"/>
                    <a:ea typeface="宋体" charset="-122"/>
                  </a:rPr>
                  <a:t>p</a:t>
                </a:r>
                <a:r>
                  <a:rPr lang="en-US" altLang="zh-CN" sz="1800" dirty="0">
                    <a:latin typeface="Times New Roman" pitchFamily="18" charset="0"/>
                    <a:ea typeface="宋体" charset="-122"/>
                  </a:rPr>
                  <a:t>)</a:t>
                </a:r>
                <a:endParaRPr lang="en-US" altLang="zh-CN" sz="1800" dirty="0"/>
              </a:p>
            </p:txBody>
          </p:sp>
          <p:grpSp>
            <p:nvGrpSpPr>
              <p:cNvPr id="14595" name="Group 10"/>
              <p:cNvGrpSpPr>
                <a:grpSpLocks/>
              </p:cNvGrpSpPr>
              <p:nvPr/>
            </p:nvGrpSpPr>
            <p:grpSpPr bwMode="auto">
              <a:xfrm>
                <a:off x="3249" y="11860"/>
                <a:ext cx="3087" cy="1988"/>
                <a:chOff x="3249" y="11856"/>
                <a:chExt cx="3087" cy="1988"/>
              </a:xfrm>
            </p:grpSpPr>
            <p:sp>
              <p:nvSpPr>
                <p:cNvPr id="14596" name="Line 11"/>
                <p:cNvSpPr>
                  <a:spLocks noChangeShapeType="1"/>
                </p:cNvSpPr>
                <p:nvPr/>
              </p:nvSpPr>
              <p:spPr bwMode="auto">
                <a:xfrm flipV="1">
                  <a:off x="3249" y="12662"/>
                  <a:ext cx="3087" cy="1178"/>
                </a:xfrm>
                <a:prstGeom prst="line">
                  <a:avLst/>
                </a:prstGeom>
                <a:noFill/>
                <a:ln w="15875">
                  <a:solidFill>
                    <a:srgbClr val="000000"/>
                  </a:solidFill>
                  <a:round/>
                  <a:headEnd/>
                  <a:tailEnd type="none" w="sm" len="med"/>
                </a:ln>
              </p:spPr>
              <p:txBody>
                <a:bodyPr/>
                <a:lstStyle/>
                <a:p>
                  <a:endParaRPr lang="zh-CN" altLang="en-US"/>
                </a:p>
              </p:txBody>
            </p:sp>
            <p:sp>
              <p:nvSpPr>
                <p:cNvPr id="14597" name="Line 12"/>
                <p:cNvSpPr>
                  <a:spLocks noChangeShapeType="1"/>
                </p:cNvSpPr>
                <p:nvPr/>
              </p:nvSpPr>
              <p:spPr bwMode="auto">
                <a:xfrm>
                  <a:off x="3312" y="12104"/>
                  <a:ext cx="3024" cy="0"/>
                </a:xfrm>
                <a:prstGeom prst="line">
                  <a:avLst/>
                </a:prstGeom>
                <a:noFill/>
                <a:ln w="9525">
                  <a:solidFill>
                    <a:srgbClr val="000000"/>
                  </a:solidFill>
                  <a:prstDash val="dash"/>
                  <a:round/>
                  <a:headEnd/>
                  <a:tailEnd type="none" w="sm" len="med"/>
                </a:ln>
              </p:spPr>
              <p:txBody>
                <a:bodyPr/>
                <a:lstStyle/>
                <a:p>
                  <a:endParaRPr lang="zh-CN" altLang="en-US"/>
                </a:p>
              </p:txBody>
            </p:sp>
            <p:sp>
              <p:nvSpPr>
                <p:cNvPr id="14598" name="Line 13"/>
                <p:cNvSpPr>
                  <a:spLocks noChangeShapeType="1"/>
                </p:cNvSpPr>
                <p:nvPr/>
              </p:nvSpPr>
              <p:spPr bwMode="auto">
                <a:xfrm>
                  <a:off x="3690" y="11856"/>
                  <a:ext cx="3" cy="1988"/>
                </a:xfrm>
                <a:prstGeom prst="line">
                  <a:avLst/>
                </a:prstGeom>
                <a:noFill/>
                <a:ln w="9525">
                  <a:solidFill>
                    <a:srgbClr val="000000"/>
                  </a:solidFill>
                  <a:prstDash val="dash"/>
                  <a:round/>
                  <a:headEnd/>
                  <a:tailEnd type="none" w="sm" len="med"/>
                </a:ln>
              </p:spPr>
              <p:txBody>
                <a:bodyPr/>
                <a:lstStyle/>
                <a:p>
                  <a:endParaRPr lang="zh-CN" altLang="en-US"/>
                </a:p>
              </p:txBody>
            </p:sp>
            <p:sp>
              <p:nvSpPr>
                <p:cNvPr id="14599" name="Line 14"/>
                <p:cNvSpPr>
                  <a:spLocks noChangeShapeType="1"/>
                </p:cNvSpPr>
                <p:nvPr/>
              </p:nvSpPr>
              <p:spPr bwMode="auto">
                <a:xfrm>
                  <a:off x="4446" y="11856"/>
                  <a:ext cx="0" cy="1984"/>
                </a:xfrm>
                <a:prstGeom prst="line">
                  <a:avLst/>
                </a:prstGeom>
                <a:noFill/>
                <a:ln w="9525">
                  <a:solidFill>
                    <a:srgbClr val="000000"/>
                  </a:solidFill>
                  <a:prstDash val="dash"/>
                  <a:round/>
                  <a:headEnd/>
                  <a:tailEnd type="none" w="sm" len="med"/>
                </a:ln>
              </p:spPr>
              <p:txBody>
                <a:bodyPr/>
                <a:lstStyle/>
                <a:p>
                  <a:endParaRPr lang="zh-CN" altLang="en-US"/>
                </a:p>
              </p:txBody>
            </p:sp>
            <p:sp>
              <p:nvSpPr>
                <p:cNvPr id="14600" name="Line 15"/>
                <p:cNvSpPr>
                  <a:spLocks noChangeShapeType="1"/>
                </p:cNvSpPr>
                <p:nvPr/>
              </p:nvSpPr>
              <p:spPr bwMode="auto">
                <a:xfrm>
                  <a:off x="3249" y="12848"/>
                  <a:ext cx="3087" cy="0"/>
                </a:xfrm>
                <a:prstGeom prst="line">
                  <a:avLst/>
                </a:prstGeom>
                <a:noFill/>
                <a:ln w="9525">
                  <a:solidFill>
                    <a:srgbClr val="000000"/>
                  </a:solidFill>
                  <a:prstDash val="dash"/>
                  <a:round/>
                  <a:headEnd/>
                  <a:tailEnd type="none" w="sm" len="med"/>
                </a:ln>
              </p:spPr>
              <p:txBody>
                <a:bodyPr/>
                <a:lstStyle/>
                <a:p>
                  <a:endParaRPr lang="zh-CN" altLang="en-US"/>
                </a:p>
              </p:txBody>
            </p:sp>
            <p:sp>
              <p:nvSpPr>
                <p:cNvPr id="14601" name="Line 16"/>
                <p:cNvSpPr>
                  <a:spLocks noChangeShapeType="1"/>
                </p:cNvSpPr>
                <p:nvPr/>
              </p:nvSpPr>
              <p:spPr bwMode="auto">
                <a:xfrm>
                  <a:off x="5202" y="11856"/>
                  <a:ext cx="0" cy="1984"/>
                </a:xfrm>
                <a:prstGeom prst="line">
                  <a:avLst/>
                </a:prstGeom>
                <a:noFill/>
                <a:ln w="9525">
                  <a:solidFill>
                    <a:srgbClr val="000000"/>
                  </a:solidFill>
                  <a:prstDash val="dash"/>
                  <a:round/>
                  <a:headEnd/>
                  <a:tailEnd type="none" w="sm" len="med"/>
                </a:ln>
              </p:spPr>
              <p:txBody>
                <a:bodyPr/>
                <a:lstStyle/>
                <a:p>
                  <a:endParaRPr lang="zh-CN" altLang="en-US"/>
                </a:p>
              </p:txBody>
            </p:sp>
            <p:sp>
              <p:nvSpPr>
                <p:cNvPr id="14602" name="Line 17"/>
                <p:cNvSpPr>
                  <a:spLocks noChangeShapeType="1"/>
                </p:cNvSpPr>
                <p:nvPr/>
              </p:nvSpPr>
              <p:spPr bwMode="auto">
                <a:xfrm>
                  <a:off x="5958" y="11856"/>
                  <a:ext cx="0" cy="1984"/>
                </a:xfrm>
                <a:prstGeom prst="line">
                  <a:avLst/>
                </a:prstGeom>
                <a:noFill/>
                <a:ln w="9525">
                  <a:solidFill>
                    <a:srgbClr val="000000"/>
                  </a:solidFill>
                  <a:prstDash val="dash"/>
                  <a:round/>
                  <a:headEnd/>
                  <a:tailEnd type="none" w="sm" len="med"/>
                </a:ln>
              </p:spPr>
              <p:txBody>
                <a:bodyPr/>
                <a:lstStyle/>
                <a:p>
                  <a:endParaRPr lang="zh-CN" altLang="en-US"/>
                </a:p>
              </p:txBody>
            </p:sp>
            <p:sp>
              <p:nvSpPr>
                <p:cNvPr id="14603" name="Line 18"/>
                <p:cNvSpPr>
                  <a:spLocks noChangeShapeType="1"/>
                </p:cNvSpPr>
                <p:nvPr/>
              </p:nvSpPr>
              <p:spPr bwMode="auto">
                <a:xfrm>
                  <a:off x="3249" y="13592"/>
                  <a:ext cx="3087" cy="0"/>
                </a:xfrm>
                <a:prstGeom prst="line">
                  <a:avLst/>
                </a:prstGeom>
                <a:noFill/>
                <a:ln w="9525">
                  <a:solidFill>
                    <a:srgbClr val="000000"/>
                  </a:solidFill>
                  <a:prstDash val="dash"/>
                  <a:round/>
                  <a:headEnd/>
                  <a:tailEnd type="none" w="sm" len="med"/>
                </a:ln>
              </p:spPr>
              <p:txBody>
                <a:bodyPr/>
                <a:lstStyle/>
                <a:p>
                  <a:endParaRPr lang="zh-CN" altLang="en-US"/>
                </a:p>
              </p:txBody>
            </p:sp>
            <p:sp>
              <p:nvSpPr>
                <p:cNvPr id="14604" name="Oval 19"/>
                <p:cNvSpPr>
                  <a:spLocks noChangeArrowheads="1"/>
                </p:cNvSpPr>
                <p:nvPr/>
              </p:nvSpPr>
              <p:spPr bwMode="auto">
                <a:xfrm>
                  <a:off x="4320" y="13468"/>
                  <a:ext cx="252" cy="248"/>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605" name="Oval 20"/>
                <p:cNvSpPr>
                  <a:spLocks noChangeArrowheads="1"/>
                </p:cNvSpPr>
                <p:nvPr/>
              </p:nvSpPr>
              <p:spPr bwMode="auto">
                <a:xfrm>
                  <a:off x="3564" y="13468"/>
                  <a:ext cx="252" cy="248"/>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606" name="Oval 21"/>
                <p:cNvSpPr>
                  <a:spLocks noChangeArrowheads="1"/>
                </p:cNvSpPr>
                <p:nvPr/>
              </p:nvSpPr>
              <p:spPr bwMode="auto">
                <a:xfrm>
                  <a:off x="5076" y="13468"/>
                  <a:ext cx="252" cy="248"/>
                </a:xfrm>
                <a:prstGeom prst="ellipse">
                  <a:avLst/>
                </a:prstGeom>
                <a:solidFill>
                  <a:srgbClr val="FFFFFF"/>
                </a:solidFill>
                <a:ln w="9525">
                  <a:solidFill>
                    <a:srgbClr val="000000"/>
                  </a:solidFill>
                  <a:round/>
                  <a:headEnd/>
                  <a:tailEnd type="none" w="sm" len="med"/>
                </a:ln>
              </p:spPr>
              <p:txBody>
                <a:bodyPr/>
                <a:lstStyle/>
                <a:p>
                  <a:endParaRPr lang="zh-CN" altLang="en-US"/>
                </a:p>
              </p:txBody>
            </p:sp>
            <p:sp>
              <p:nvSpPr>
                <p:cNvPr id="14607" name="Oval 22"/>
                <p:cNvSpPr>
                  <a:spLocks noChangeArrowheads="1"/>
                </p:cNvSpPr>
                <p:nvPr/>
              </p:nvSpPr>
              <p:spPr bwMode="auto">
                <a:xfrm>
                  <a:off x="5832" y="13468"/>
                  <a:ext cx="252" cy="248"/>
                </a:xfrm>
                <a:prstGeom prst="ellipse">
                  <a:avLst/>
                </a:prstGeom>
                <a:solidFill>
                  <a:srgbClr val="FFFFFF"/>
                </a:solidFill>
                <a:ln w="9525">
                  <a:solidFill>
                    <a:srgbClr val="000000"/>
                  </a:solidFill>
                  <a:round/>
                  <a:headEnd/>
                  <a:tailEnd type="none" w="sm" len="med"/>
                </a:ln>
              </p:spPr>
              <p:txBody>
                <a:bodyPr/>
                <a:lstStyle/>
                <a:p>
                  <a:endParaRPr lang="zh-CN" altLang="en-US"/>
                </a:p>
              </p:txBody>
            </p:sp>
            <p:sp>
              <p:nvSpPr>
                <p:cNvPr id="14608" name="Oval 23"/>
                <p:cNvSpPr>
                  <a:spLocks noChangeArrowheads="1"/>
                </p:cNvSpPr>
                <p:nvPr/>
              </p:nvSpPr>
              <p:spPr bwMode="auto">
                <a:xfrm>
                  <a:off x="5076" y="12724"/>
                  <a:ext cx="252" cy="248"/>
                </a:xfrm>
                <a:prstGeom prst="ellipse">
                  <a:avLst/>
                </a:prstGeom>
                <a:solidFill>
                  <a:srgbClr val="FFFFFF"/>
                </a:solidFill>
                <a:ln w="9525">
                  <a:solidFill>
                    <a:srgbClr val="000000"/>
                  </a:solidFill>
                  <a:round/>
                  <a:headEnd/>
                  <a:tailEnd type="none" w="sm" len="med"/>
                </a:ln>
              </p:spPr>
              <p:txBody>
                <a:bodyPr/>
                <a:lstStyle/>
                <a:p>
                  <a:endParaRPr lang="zh-CN" altLang="en-US"/>
                </a:p>
              </p:txBody>
            </p:sp>
            <p:sp>
              <p:nvSpPr>
                <p:cNvPr id="14609" name="Oval 24"/>
                <p:cNvSpPr>
                  <a:spLocks noChangeArrowheads="1"/>
                </p:cNvSpPr>
                <p:nvPr/>
              </p:nvSpPr>
              <p:spPr bwMode="auto">
                <a:xfrm>
                  <a:off x="5832" y="12724"/>
                  <a:ext cx="252" cy="248"/>
                </a:xfrm>
                <a:prstGeom prst="ellipse">
                  <a:avLst/>
                </a:prstGeom>
                <a:solidFill>
                  <a:srgbClr val="FFFFFF"/>
                </a:solidFill>
                <a:ln w="9525">
                  <a:solidFill>
                    <a:srgbClr val="000000"/>
                  </a:solidFill>
                  <a:round/>
                  <a:headEnd/>
                  <a:tailEnd type="none" w="sm" len="med"/>
                </a:ln>
              </p:spPr>
              <p:txBody>
                <a:bodyPr/>
                <a:lstStyle/>
                <a:p>
                  <a:endParaRPr lang="zh-CN" altLang="en-US"/>
                </a:p>
              </p:txBody>
            </p:sp>
            <p:sp>
              <p:nvSpPr>
                <p:cNvPr id="14610" name="Oval 25"/>
                <p:cNvSpPr>
                  <a:spLocks noChangeArrowheads="1"/>
                </p:cNvSpPr>
                <p:nvPr/>
              </p:nvSpPr>
              <p:spPr bwMode="auto">
                <a:xfrm>
                  <a:off x="5832" y="11980"/>
                  <a:ext cx="252" cy="248"/>
                </a:xfrm>
                <a:prstGeom prst="ellipse">
                  <a:avLst/>
                </a:prstGeom>
                <a:solidFill>
                  <a:srgbClr val="FFFFFF"/>
                </a:solidFill>
                <a:ln w="9525">
                  <a:solidFill>
                    <a:srgbClr val="000000"/>
                  </a:solidFill>
                  <a:round/>
                  <a:headEnd/>
                  <a:tailEnd type="none" w="sm" len="med"/>
                </a:ln>
              </p:spPr>
              <p:txBody>
                <a:bodyPr/>
                <a:lstStyle/>
                <a:p>
                  <a:endParaRPr lang="zh-CN" altLang="en-US"/>
                </a:p>
              </p:txBody>
            </p:sp>
            <p:sp>
              <p:nvSpPr>
                <p:cNvPr id="14611" name="Oval 26"/>
                <p:cNvSpPr>
                  <a:spLocks noChangeArrowheads="1"/>
                </p:cNvSpPr>
                <p:nvPr/>
              </p:nvSpPr>
              <p:spPr bwMode="auto">
                <a:xfrm>
                  <a:off x="5139" y="13034"/>
                  <a:ext cx="126" cy="124"/>
                </a:xfrm>
                <a:prstGeom prst="ellipse">
                  <a:avLst/>
                </a:prstGeom>
                <a:solidFill>
                  <a:srgbClr val="000000"/>
                </a:solidFill>
                <a:ln w="9525">
                  <a:solidFill>
                    <a:srgbClr val="000000"/>
                  </a:solidFill>
                  <a:round/>
                  <a:headEnd/>
                  <a:tailEnd type="none" w="sm" len="med"/>
                </a:ln>
              </p:spPr>
              <p:txBody>
                <a:bodyPr/>
                <a:lstStyle/>
                <a:p>
                  <a:endParaRPr lang="zh-CN" altLang="en-US"/>
                </a:p>
              </p:txBody>
            </p:sp>
          </p:grpSp>
        </p:grpSp>
        <p:grpSp>
          <p:nvGrpSpPr>
            <p:cNvPr id="14532" name="Group 27"/>
            <p:cNvGrpSpPr>
              <a:grpSpLocks/>
            </p:cNvGrpSpPr>
            <p:nvPr/>
          </p:nvGrpSpPr>
          <p:grpSpPr bwMode="auto">
            <a:xfrm>
              <a:off x="5560" y="1638"/>
              <a:ext cx="4480" cy="1908"/>
              <a:chOff x="5720" y="1602"/>
              <a:chExt cx="4480" cy="1908"/>
            </a:xfrm>
          </p:grpSpPr>
          <p:grpSp>
            <p:nvGrpSpPr>
              <p:cNvPr id="14533" name="Group 28"/>
              <p:cNvGrpSpPr>
                <a:grpSpLocks/>
              </p:cNvGrpSpPr>
              <p:nvPr/>
            </p:nvGrpSpPr>
            <p:grpSpPr bwMode="auto">
              <a:xfrm>
                <a:off x="5720" y="1602"/>
                <a:ext cx="4480" cy="1908"/>
                <a:chOff x="5720" y="1602"/>
                <a:chExt cx="4480" cy="1908"/>
              </a:xfrm>
            </p:grpSpPr>
            <p:sp>
              <p:nvSpPr>
                <p:cNvPr id="14571" name="Line 29"/>
                <p:cNvSpPr>
                  <a:spLocks noChangeShapeType="1"/>
                </p:cNvSpPr>
                <p:nvPr/>
              </p:nvSpPr>
              <p:spPr bwMode="auto">
                <a:xfrm>
                  <a:off x="588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72" name="Line 30"/>
                <p:cNvSpPr>
                  <a:spLocks noChangeShapeType="1"/>
                </p:cNvSpPr>
                <p:nvPr/>
              </p:nvSpPr>
              <p:spPr bwMode="auto">
                <a:xfrm>
                  <a:off x="620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73" name="Line 31"/>
                <p:cNvSpPr>
                  <a:spLocks noChangeShapeType="1"/>
                </p:cNvSpPr>
                <p:nvPr/>
              </p:nvSpPr>
              <p:spPr bwMode="auto">
                <a:xfrm>
                  <a:off x="652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74" name="Line 32"/>
                <p:cNvSpPr>
                  <a:spLocks noChangeShapeType="1"/>
                </p:cNvSpPr>
                <p:nvPr/>
              </p:nvSpPr>
              <p:spPr bwMode="auto">
                <a:xfrm>
                  <a:off x="684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75" name="Line 33"/>
                <p:cNvSpPr>
                  <a:spLocks noChangeShapeType="1"/>
                </p:cNvSpPr>
                <p:nvPr/>
              </p:nvSpPr>
              <p:spPr bwMode="auto">
                <a:xfrm>
                  <a:off x="716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76" name="Line 34"/>
                <p:cNvSpPr>
                  <a:spLocks noChangeShapeType="1"/>
                </p:cNvSpPr>
                <p:nvPr/>
              </p:nvSpPr>
              <p:spPr bwMode="auto">
                <a:xfrm>
                  <a:off x="748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77" name="Line 35"/>
                <p:cNvSpPr>
                  <a:spLocks noChangeShapeType="1"/>
                </p:cNvSpPr>
                <p:nvPr/>
              </p:nvSpPr>
              <p:spPr bwMode="auto">
                <a:xfrm>
                  <a:off x="780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78" name="Line 36"/>
                <p:cNvSpPr>
                  <a:spLocks noChangeShapeType="1"/>
                </p:cNvSpPr>
                <p:nvPr/>
              </p:nvSpPr>
              <p:spPr bwMode="auto">
                <a:xfrm>
                  <a:off x="812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79" name="Line 37"/>
                <p:cNvSpPr>
                  <a:spLocks noChangeShapeType="1"/>
                </p:cNvSpPr>
                <p:nvPr/>
              </p:nvSpPr>
              <p:spPr bwMode="auto">
                <a:xfrm>
                  <a:off x="844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80" name="Line 38"/>
                <p:cNvSpPr>
                  <a:spLocks noChangeShapeType="1"/>
                </p:cNvSpPr>
                <p:nvPr/>
              </p:nvSpPr>
              <p:spPr bwMode="auto">
                <a:xfrm>
                  <a:off x="876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81" name="Line 39"/>
                <p:cNvSpPr>
                  <a:spLocks noChangeShapeType="1"/>
                </p:cNvSpPr>
                <p:nvPr/>
              </p:nvSpPr>
              <p:spPr bwMode="auto">
                <a:xfrm>
                  <a:off x="908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82" name="Line 40"/>
                <p:cNvSpPr>
                  <a:spLocks noChangeShapeType="1"/>
                </p:cNvSpPr>
                <p:nvPr/>
              </p:nvSpPr>
              <p:spPr bwMode="auto">
                <a:xfrm>
                  <a:off x="940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83" name="Line 41"/>
                <p:cNvSpPr>
                  <a:spLocks noChangeShapeType="1"/>
                </p:cNvSpPr>
                <p:nvPr/>
              </p:nvSpPr>
              <p:spPr bwMode="auto">
                <a:xfrm>
                  <a:off x="5720" y="1764"/>
                  <a:ext cx="4480" cy="0"/>
                </a:xfrm>
                <a:prstGeom prst="line">
                  <a:avLst/>
                </a:prstGeom>
                <a:noFill/>
                <a:ln w="9525">
                  <a:solidFill>
                    <a:srgbClr val="000000"/>
                  </a:solidFill>
                  <a:prstDash val="dash"/>
                  <a:round/>
                  <a:headEnd/>
                  <a:tailEnd type="none" w="sm" len="med"/>
                </a:ln>
              </p:spPr>
              <p:txBody>
                <a:bodyPr/>
                <a:lstStyle/>
                <a:p>
                  <a:endParaRPr lang="zh-CN" altLang="en-US"/>
                </a:p>
              </p:txBody>
            </p:sp>
            <p:sp>
              <p:nvSpPr>
                <p:cNvPr id="14584" name="Line 42"/>
                <p:cNvSpPr>
                  <a:spLocks noChangeShapeType="1"/>
                </p:cNvSpPr>
                <p:nvPr/>
              </p:nvSpPr>
              <p:spPr bwMode="auto">
                <a:xfrm>
                  <a:off x="5720" y="2088"/>
                  <a:ext cx="4480" cy="0"/>
                </a:xfrm>
                <a:prstGeom prst="line">
                  <a:avLst/>
                </a:prstGeom>
                <a:noFill/>
                <a:ln w="9525">
                  <a:solidFill>
                    <a:srgbClr val="000000"/>
                  </a:solidFill>
                  <a:prstDash val="dash"/>
                  <a:round/>
                  <a:headEnd/>
                  <a:tailEnd type="none" w="sm" len="med"/>
                </a:ln>
              </p:spPr>
              <p:txBody>
                <a:bodyPr/>
                <a:lstStyle/>
                <a:p>
                  <a:endParaRPr lang="zh-CN" altLang="en-US"/>
                </a:p>
              </p:txBody>
            </p:sp>
            <p:sp>
              <p:nvSpPr>
                <p:cNvPr id="14585" name="Line 43"/>
                <p:cNvSpPr>
                  <a:spLocks noChangeShapeType="1"/>
                </p:cNvSpPr>
                <p:nvPr/>
              </p:nvSpPr>
              <p:spPr bwMode="auto">
                <a:xfrm>
                  <a:off x="5720" y="2412"/>
                  <a:ext cx="4480" cy="0"/>
                </a:xfrm>
                <a:prstGeom prst="line">
                  <a:avLst/>
                </a:prstGeom>
                <a:noFill/>
                <a:ln w="9525">
                  <a:solidFill>
                    <a:srgbClr val="000000"/>
                  </a:solidFill>
                  <a:prstDash val="dash"/>
                  <a:round/>
                  <a:headEnd/>
                  <a:tailEnd type="none" w="sm" len="med"/>
                </a:ln>
              </p:spPr>
              <p:txBody>
                <a:bodyPr/>
                <a:lstStyle/>
                <a:p>
                  <a:endParaRPr lang="zh-CN" altLang="en-US"/>
                </a:p>
              </p:txBody>
            </p:sp>
            <p:sp>
              <p:nvSpPr>
                <p:cNvPr id="14586" name="Line 44"/>
                <p:cNvSpPr>
                  <a:spLocks noChangeShapeType="1"/>
                </p:cNvSpPr>
                <p:nvPr/>
              </p:nvSpPr>
              <p:spPr bwMode="auto">
                <a:xfrm>
                  <a:off x="5720" y="2736"/>
                  <a:ext cx="4480" cy="0"/>
                </a:xfrm>
                <a:prstGeom prst="line">
                  <a:avLst/>
                </a:prstGeom>
                <a:noFill/>
                <a:ln w="9525">
                  <a:solidFill>
                    <a:srgbClr val="000000"/>
                  </a:solidFill>
                  <a:prstDash val="dash"/>
                  <a:round/>
                  <a:headEnd/>
                  <a:tailEnd type="none" w="sm" len="med"/>
                </a:ln>
              </p:spPr>
              <p:txBody>
                <a:bodyPr/>
                <a:lstStyle/>
                <a:p>
                  <a:endParaRPr lang="zh-CN" altLang="en-US"/>
                </a:p>
              </p:txBody>
            </p:sp>
            <p:sp>
              <p:nvSpPr>
                <p:cNvPr id="14587" name="Line 45"/>
                <p:cNvSpPr>
                  <a:spLocks noChangeShapeType="1"/>
                </p:cNvSpPr>
                <p:nvPr/>
              </p:nvSpPr>
              <p:spPr bwMode="auto">
                <a:xfrm>
                  <a:off x="5720" y="3060"/>
                  <a:ext cx="4480" cy="0"/>
                </a:xfrm>
                <a:prstGeom prst="line">
                  <a:avLst/>
                </a:prstGeom>
                <a:noFill/>
                <a:ln w="9525">
                  <a:solidFill>
                    <a:srgbClr val="000000"/>
                  </a:solidFill>
                  <a:prstDash val="dash"/>
                  <a:round/>
                  <a:headEnd/>
                  <a:tailEnd type="none" w="sm" len="med"/>
                </a:ln>
              </p:spPr>
              <p:txBody>
                <a:bodyPr/>
                <a:lstStyle/>
                <a:p>
                  <a:endParaRPr lang="zh-CN" altLang="en-US"/>
                </a:p>
              </p:txBody>
            </p:sp>
            <p:sp>
              <p:nvSpPr>
                <p:cNvPr id="14588" name="Line 46"/>
                <p:cNvSpPr>
                  <a:spLocks noChangeShapeType="1"/>
                </p:cNvSpPr>
                <p:nvPr/>
              </p:nvSpPr>
              <p:spPr bwMode="auto">
                <a:xfrm>
                  <a:off x="5720" y="3384"/>
                  <a:ext cx="4480" cy="0"/>
                </a:xfrm>
                <a:prstGeom prst="line">
                  <a:avLst/>
                </a:prstGeom>
                <a:noFill/>
                <a:ln w="9525">
                  <a:solidFill>
                    <a:srgbClr val="000000"/>
                  </a:solidFill>
                  <a:prstDash val="dash"/>
                  <a:round/>
                  <a:headEnd/>
                  <a:tailEnd type="none" w="sm" len="med"/>
                </a:ln>
              </p:spPr>
              <p:txBody>
                <a:bodyPr/>
                <a:lstStyle/>
                <a:p>
                  <a:endParaRPr lang="zh-CN" altLang="en-US"/>
                </a:p>
              </p:txBody>
            </p:sp>
            <p:sp>
              <p:nvSpPr>
                <p:cNvPr id="14589" name="Line 47"/>
                <p:cNvSpPr>
                  <a:spLocks noChangeShapeType="1"/>
                </p:cNvSpPr>
                <p:nvPr/>
              </p:nvSpPr>
              <p:spPr bwMode="auto">
                <a:xfrm>
                  <a:off x="9720" y="1602"/>
                  <a:ext cx="0" cy="1908"/>
                </a:xfrm>
                <a:prstGeom prst="line">
                  <a:avLst/>
                </a:prstGeom>
                <a:noFill/>
                <a:ln w="9525">
                  <a:solidFill>
                    <a:srgbClr val="000000"/>
                  </a:solidFill>
                  <a:prstDash val="dash"/>
                  <a:round/>
                  <a:headEnd/>
                  <a:tailEnd type="none" w="sm" len="med"/>
                </a:ln>
              </p:spPr>
              <p:txBody>
                <a:bodyPr/>
                <a:lstStyle/>
                <a:p>
                  <a:endParaRPr lang="zh-CN" altLang="en-US"/>
                </a:p>
              </p:txBody>
            </p:sp>
            <p:sp>
              <p:nvSpPr>
                <p:cNvPr id="14590" name="Line 48"/>
                <p:cNvSpPr>
                  <a:spLocks noChangeShapeType="1"/>
                </p:cNvSpPr>
                <p:nvPr/>
              </p:nvSpPr>
              <p:spPr bwMode="auto">
                <a:xfrm>
                  <a:off x="10040" y="1602"/>
                  <a:ext cx="0" cy="1908"/>
                </a:xfrm>
                <a:prstGeom prst="line">
                  <a:avLst/>
                </a:prstGeom>
                <a:noFill/>
                <a:ln w="9525">
                  <a:solidFill>
                    <a:srgbClr val="000000"/>
                  </a:solidFill>
                  <a:prstDash val="dash"/>
                  <a:round/>
                  <a:headEnd/>
                  <a:tailEnd type="none" w="sm" len="med"/>
                </a:ln>
              </p:spPr>
              <p:txBody>
                <a:bodyPr/>
                <a:lstStyle/>
                <a:p>
                  <a:endParaRPr lang="zh-CN" altLang="en-US"/>
                </a:p>
              </p:txBody>
            </p:sp>
          </p:grpSp>
          <p:sp>
            <p:nvSpPr>
              <p:cNvPr id="14534" name="Oval 49"/>
              <p:cNvSpPr>
                <a:spLocks noChangeArrowheads="1"/>
              </p:cNvSpPr>
              <p:nvPr/>
            </p:nvSpPr>
            <p:spPr bwMode="auto">
              <a:xfrm>
                <a:off x="612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35" name="Oval 50"/>
              <p:cNvSpPr>
                <a:spLocks noChangeArrowheads="1"/>
              </p:cNvSpPr>
              <p:nvPr/>
            </p:nvSpPr>
            <p:spPr bwMode="auto">
              <a:xfrm>
                <a:off x="6120" y="2979"/>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36" name="Oval 51"/>
              <p:cNvSpPr>
                <a:spLocks noChangeArrowheads="1"/>
              </p:cNvSpPr>
              <p:nvPr/>
            </p:nvSpPr>
            <p:spPr bwMode="auto">
              <a:xfrm>
                <a:off x="676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37" name="Oval 52"/>
              <p:cNvSpPr>
                <a:spLocks noChangeArrowheads="1"/>
              </p:cNvSpPr>
              <p:nvPr/>
            </p:nvSpPr>
            <p:spPr bwMode="auto">
              <a:xfrm>
                <a:off x="580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38" name="Oval 53"/>
              <p:cNvSpPr>
                <a:spLocks noChangeArrowheads="1"/>
              </p:cNvSpPr>
              <p:nvPr/>
            </p:nvSpPr>
            <p:spPr bwMode="auto">
              <a:xfrm>
                <a:off x="6769" y="232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39" name="Oval 54"/>
              <p:cNvSpPr>
                <a:spLocks noChangeArrowheads="1"/>
              </p:cNvSpPr>
              <p:nvPr/>
            </p:nvSpPr>
            <p:spPr bwMode="auto">
              <a:xfrm>
                <a:off x="7089" y="232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0" name="Oval 55"/>
              <p:cNvSpPr>
                <a:spLocks noChangeArrowheads="1"/>
              </p:cNvSpPr>
              <p:nvPr/>
            </p:nvSpPr>
            <p:spPr bwMode="auto">
              <a:xfrm>
                <a:off x="5800" y="2979"/>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1" name="Oval 56"/>
              <p:cNvSpPr>
                <a:spLocks noChangeArrowheads="1"/>
              </p:cNvSpPr>
              <p:nvPr/>
            </p:nvSpPr>
            <p:spPr bwMode="auto">
              <a:xfrm>
                <a:off x="644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2" name="Oval 57"/>
              <p:cNvSpPr>
                <a:spLocks noChangeArrowheads="1"/>
              </p:cNvSpPr>
              <p:nvPr/>
            </p:nvSpPr>
            <p:spPr bwMode="auto">
              <a:xfrm>
                <a:off x="644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3" name="Oval 58"/>
              <p:cNvSpPr>
                <a:spLocks noChangeArrowheads="1"/>
              </p:cNvSpPr>
              <p:nvPr/>
            </p:nvSpPr>
            <p:spPr bwMode="auto">
              <a:xfrm>
                <a:off x="836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4" name="Oval 59"/>
              <p:cNvSpPr>
                <a:spLocks noChangeArrowheads="1"/>
              </p:cNvSpPr>
              <p:nvPr/>
            </p:nvSpPr>
            <p:spPr bwMode="auto">
              <a:xfrm>
                <a:off x="868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5" name="Oval 60"/>
              <p:cNvSpPr>
                <a:spLocks noChangeArrowheads="1"/>
              </p:cNvSpPr>
              <p:nvPr/>
            </p:nvSpPr>
            <p:spPr bwMode="auto">
              <a:xfrm>
                <a:off x="9320" y="2007"/>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6" name="Oval 61"/>
              <p:cNvSpPr>
                <a:spLocks noChangeArrowheads="1"/>
              </p:cNvSpPr>
              <p:nvPr/>
            </p:nvSpPr>
            <p:spPr bwMode="auto">
              <a:xfrm>
                <a:off x="932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7" name="Oval 62"/>
              <p:cNvSpPr>
                <a:spLocks noChangeArrowheads="1"/>
              </p:cNvSpPr>
              <p:nvPr/>
            </p:nvSpPr>
            <p:spPr bwMode="auto">
              <a:xfrm>
                <a:off x="804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8" name="Oval 63"/>
              <p:cNvSpPr>
                <a:spLocks noChangeArrowheads="1"/>
              </p:cNvSpPr>
              <p:nvPr/>
            </p:nvSpPr>
            <p:spPr bwMode="auto">
              <a:xfrm>
                <a:off x="900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49" name="Oval 64"/>
              <p:cNvSpPr>
                <a:spLocks noChangeArrowheads="1"/>
              </p:cNvSpPr>
              <p:nvPr/>
            </p:nvSpPr>
            <p:spPr bwMode="auto">
              <a:xfrm>
                <a:off x="932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0" name="Oval 65"/>
              <p:cNvSpPr>
                <a:spLocks noChangeArrowheads="1"/>
              </p:cNvSpPr>
              <p:nvPr/>
            </p:nvSpPr>
            <p:spPr bwMode="auto">
              <a:xfrm>
                <a:off x="964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1" name="Oval 66"/>
              <p:cNvSpPr>
                <a:spLocks noChangeArrowheads="1"/>
              </p:cNvSpPr>
              <p:nvPr/>
            </p:nvSpPr>
            <p:spPr bwMode="auto">
              <a:xfrm>
                <a:off x="804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2" name="Oval 67"/>
              <p:cNvSpPr>
                <a:spLocks noChangeArrowheads="1"/>
              </p:cNvSpPr>
              <p:nvPr/>
            </p:nvSpPr>
            <p:spPr bwMode="auto">
              <a:xfrm>
                <a:off x="8369" y="264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3" name="Oval 68"/>
              <p:cNvSpPr>
                <a:spLocks noChangeArrowheads="1"/>
              </p:cNvSpPr>
              <p:nvPr/>
            </p:nvSpPr>
            <p:spPr bwMode="auto">
              <a:xfrm>
                <a:off x="8689" y="264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4" name="Oval 69"/>
              <p:cNvSpPr>
                <a:spLocks noChangeArrowheads="1"/>
              </p:cNvSpPr>
              <p:nvPr/>
            </p:nvSpPr>
            <p:spPr bwMode="auto">
              <a:xfrm>
                <a:off x="9009" y="264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5" name="Oval 70"/>
              <p:cNvSpPr>
                <a:spLocks noChangeArrowheads="1"/>
              </p:cNvSpPr>
              <p:nvPr/>
            </p:nvSpPr>
            <p:spPr bwMode="auto">
              <a:xfrm>
                <a:off x="8040" y="2979"/>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6" name="Oval 71"/>
              <p:cNvSpPr>
                <a:spLocks noChangeArrowheads="1"/>
              </p:cNvSpPr>
              <p:nvPr/>
            </p:nvSpPr>
            <p:spPr bwMode="auto">
              <a:xfrm>
                <a:off x="8369" y="2969"/>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7" name="Oval 72"/>
              <p:cNvSpPr>
                <a:spLocks noChangeArrowheads="1"/>
              </p:cNvSpPr>
              <p:nvPr/>
            </p:nvSpPr>
            <p:spPr bwMode="auto">
              <a:xfrm>
                <a:off x="8689" y="2969"/>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8" name="Oval 73"/>
              <p:cNvSpPr>
                <a:spLocks noChangeArrowheads="1"/>
              </p:cNvSpPr>
              <p:nvPr/>
            </p:nvSpPr>
            <p:spPr bwMode="auto">
              <a:xfrm>
                <a:off x="9000" y="2979"/>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59" name="Line 74"/>
              <p:cNvSpPr>
                <a:spLocks noChangeShapeType="1"/>
              </p:cNvSpPr>
              <p:nvPr/>
            </p:nvSpPr>
            <p:spPr bwMode="auto">
              <a:xfrm flipV="1">
                <a:off x="5720" y="2331"/>
                <a:ext cx="2240" cy="567"/>
              </a:xfrm>
              <a:prstGeom prst="line">
                <a:avLst/>
              </a:prstGeom>
              <a:noFill/>
              <a:ln w="15875">
                <a:solidFill>
                  <a:srgbClr val="000000"/>
                </a:solidFill>
                <a:round/>
                <a:headEnd/>
                <a:tailEnd type="none" w="sm" len="med"/>
              </a:ln>
            </p:spPr>
            <p:txBody>
              <a:bodyPr/>
              <a:lstStyle/>
              <a:p>
                <a:endParaRPr lang="zh-CN" altLang="en-US"/>
              </a:p>
            </p:txBody>
          </p:sp>
          <p:sp>
            <p:nvSpPr>
              <p:cNvPr id="14560" name="Oval 75"/>
              <p:cNvSpPr>
                <a:spLocks noChangeArrowheads="1"/>
              </p:cNvSpPr>
              <p:nvPr/>
            </p:nvSpPr>
            <p:spPr bwMode="auto">
              <a:xfrm>
                <a:off x="708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61" name="Oval 76"/>
              <p:cNvSpPr>
                <a:spLocks noChangeArrowheads="1"/>
              </p:cNvSpPr>
              <p:nvPr/>
            </p:nvSpPr>
            <p:spPr bwMode="auto">
              <a:xfrm>
                <a:off x="740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62" name="Oval 77"/>
              <p:cNvSpPr>
                <a:spLocks noChangeArrowheads="1"/>
              </p:cNvSpPr>
              <p:nvPr/>
            </p:nvSpPr>
            <p:spPr bwMode="auto">
              <a:xfrm>
                <a:off x="740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63" name="Oval 78"/>
              <p:cNvSpPr>
                <a:spLocks noChangeArrowheads="1"/>
              </p:cNvSpPr>
              <p:nvPr/>
            </p:nvSpPr>
            <p:spPr bwMode="auto">
              <a:xfrm>
                <a:off x="964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64" name="Oval 79"/>
              <p:cNvSpPr>
                <a:spLocks noChangeArrowheads="1"/>
              </p:cNvSpPr>
              <p:nvPr/>
            </p:nvSpPr>
            <p:spPr bwMode="auto">
              <a:xfrm>
                <a:off x="9640" y="2007"/>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65" name="Line 80"/>
              <p:cNvSpPr>
                <a:spLocks noChangeShapeType="1"/>
              </p:cNvSpPr>
              <p:nvPr/>
            </p:nvSpPr>
            <p:spPr bwMode="auto">
              <a:xfrm flipV="1">
                <a:off x="7960" y="2331"/>
                <a:ext cx="2240" cy="567"/>
              </a:xfrm>
              <a:prstGeom prst="line">
                <a:avLst/>
              </a:prstGeom>
              <a:noFill/>
              <a:ln w="15875">
                <a:solidFill>
                  <a:srgbClr val="000000"/>
                </a:solidFill>
                <a:round/>
                <a:headEnd/>
                <a:tailEnd type="none" w="sm" len="med"/>
              </a:ln>
            </p:spPr>
            <p:txBody>
              <a:bodyPr/>
              <a:lstStyle/>
              <a:p>
                <a:endParaRPr lang="zh-CN" altLang="en-US"/>
              </a:p>
            </p:txBody>
          </p:sp>
          <p:sp>
            <p:nvSpPr>
              <p:cNvPr id="14566" name="Oval 81"/>
              <p:cNvSpPr>
                <a:spLocks noChangeArrowheads="1"/>
              </p:cNvSpPr>
              <p:nvPr/>
            </p:nvSpPr>
            <p:spPr bwMode="auto">
              <a:xfrm>
                <a:off x="772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67" name="Oval 82"/>
              <p:cNvSpPr>
                <a:spLocks noChangeArrowheads="1"/>
              </p:cNvSpPr>
              <p:nvPr/>
            </p:nvSpPr>
            <p:spPr bwMode="auto">
              <a:xfrm>
                <a:off x="7720" y="2007"/>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68" name="Oval 83"/>
              <p:cNvSpPr>
                <a:spLocks noChangeArrowheads="1"/>
              </p:cNvSpPr>
              <p:nvPr/>
            </p:nvSpPr>
            <p:spPr bwMode="auto">
              <a:xfrm>
                <a:off x="9960" y="2331"/>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69" name="Oval 84"/>
              <p:cNvSpPr>
                <a:spLocks noChangeArrowheads="1"/>
              </p:cNvSpPr>
              <p:nvPr/>
            </p:nvSpPr>
            <p:spPr bwMode="auto">
              <a:xfrm>
                <a:off x="9960" y="2007"/>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sp>
            <p:nvSpPr>
              <p:cNvPr id="14570" name="Oval 85"/>
              <p:cNvSpPr>
                <a:spLocks noChangeArrowheads="1"/>
              </p:cNvSpPr>
              <p:nvPr/>
            </p:nvSpPr>
            <p:spPr bwMode="auto">
              <a:xfrm>
                <a:off x="9960" y="2655"/>
                <a:ext cx="160" cy="160"/>
              </a:xfrm>
              <a:prstGeom prst="ellipse">
                <a:avLst/>
              </a:prstGeom>
              <a:solidFill>
                <a:srgbClr val="000000"/>
              </a:solidFill>
              <a:ln w="9525">
                <a:solidFill>
                  <a:srgbClr val="000000"/>
                </a:solidFill>
                <a:round/>
                <a:headEnd/>
                <a:tailEnd type="none" w="sm" len="med"/>
              </a:ln>
            </p:spPr>
            <p:txBody>
              <a:bodyPr/>
              <a:lstStyle/>
              <a:p>
                <a:endParaRPr lang="zh-CN" altLang="en-US"/>
              </a:p>
            </p:txBody>
          </p:sp>
        </p:grpSp>
      </p:grpSp>
      <p:grpSp>
        <p:nvGrpSpPr>
          <p:cNvPr id="14342" name="组合 4"/>
          <p:cNvGrpSpPr>
            <a:grpSpLocks/>
          </p:cNvGrpSpPr>
          <p:nvPr/>
        </p:nvGrpSpPr>
        <p:grpSpPr bwMode="auto">
          <a:xfrm>
            <a:off x="5292725" y="1266825"/>
            <a:ext cx="2162175" cy="1801813"/>
            <a:chOff x="611188" y="2349500"/>
            <a:chExt cx="3059112" cy="3063875"/>
          </a:xfrm>
        </p:grpSpPr>
        <p:sp>
          <p:nvSpPr>
            <p:cNvPr id="14431" name="Rectangle 208"/>
            <p:cNvSpPr>
              <a:spLocks noChangeAspect="1" noChangeArrowheads="1"/>
            </p:cNvSpPr>
            <p:nvPr/>
          </p:nvSpPr>
          <p:spPr bwMode="auto">
            <a:xfrm>
              <a:off x="611188" y="2349500"/>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32" name="Rectangle 209"/>
            <p:cNvSpPr>
              <a:spLocks noChangeAspect="1" noChangeArrowheads="1"/>
            </p:cNvSpPr>
            <p:nvPr/>
          </p:nvSpPr>
          <p:spPr bwMode="auto">
            <a:xfrm>
              <a:off x="611188" y="2654300"/>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33" name="Rectangle 210"/>
            <p:cNvSpPr>
              <a:spLocks noChangeAspect="1" noChangeArrowheads="1"/>
            </p:cNvSpPr>
            <p:nvPr/>
          </p:nvSpPr>
          <p:spPr bwMode="auto">
            <a:xfrm>
              <a:off x="611188" y="2962275"/>
              <a:ext cx="306387" cy="306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34" name="Rectangle 211"/>
            <p:cNvSpPr>
              <a:spLocks noChangeAspect="1" noChangeArrowheads="1"/>
            </p:cNvSpPr>
            <p:nvPr/>
          </p:nvSpPr>
          <p:spPr bwMode="auto">
            <a:xfrm>
              <a:off x="611188" y="3268663"/>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35" name="Rectangle 212"/>
            <p:cNvSpPr>
              <a:spLocks noChangeAspect="1" noChangeArrowheads="1"/>
            </p:cNvSpPr>
            <p:nvPr/>
          </p:nvSpPr>
          <p:spPr bwMode="auto">
            <a:xfrm>
              <a:off x="611188" y="3576638"/>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36" name="Rectangle 213"/>
            <p:cNvSpPr>
              <a:spLocks noChangeAspect="1" noChangeArrowheads="1"/>
            </p:cNvSpPr>
            <p:nvPr/>
          </p:nvSpPr>
          <p:spPr bwMode="auto">
            <a:xfrm>
              <a:off x="611188" y="3881438"/>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37" name="Rectangle 214"/>
            <p:cNvSpPr>
              <a:spLocks noChangeAspect="1" noChangeArrowheads="1"/>
            </p:cNvSpPr>
            <p:nvPr/>
          </p:nvSpPr>
          <p:spPr bwMode="auto">
            <a:xfrm>
              <a:off x="611188" y="4186238"/>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38" name="Rectangle 215"/>
            <p:cNvSpPr>
              <a:spLocks noChangeAspect="1" noChangeArrowheads="1"/>
            </p:cNvSpPr>
            <p:nvPr/>
          </p:nvSpPr>
          <p:spPr bwMode="auto">
            <a:xfrm>
              <a:off x="611188" y="4494213"/>
              <a:ext cx="306387" cy="306387"/>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39" name="Rectangle 216"/>
            <p:cNvSpPr>
              <a:spLocks noChangeAspect="1" noChangeArrowheads="1"/>
            </p:cNvSpPr>
            <p:nvPr/>
          </p:nvSpPr>
          <p:spPr bwMode="auto">
            <a:xfrm>
              <a:off x="611188" y="4800600"/>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40" name="Rectangle 217"/>
            <p:cNvSpPr>
              <a:spLocks noChangeAspect="1" noChangeArrowheads="1"/>
            </p:cNvSpPr>
            <p:nvPr/>
          </p:nvSpPr>
          <p:spPr bwMode="auto">
            <a:xfrm>
              <a:off x="611188" y="5108575"/>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41" name="Rectangle 218"/>
            <p:cNvSpPr>
              <a:spLocks noChangeAspect="1" noChangeArrowheads="1"/>
            </p:cNvSpPr>
            <p:nvPr/>
          </p:nvSpPr>
          <p:spPr bwMode="auto">
            <a:xfrm>
              <a:off x="917575" y="2349500"/>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42" name="Rectangle 219"/>
            <p:cNvSpPr>
              <a:spLocks noChangeAspect="1" noChangeArrowheads="1"/>
            </p:cNvSpPr>
            <p:nvPr/>
          </p:nvSpPr>
          <p:spPr bwMode="auto">
            <a:xfrm>
              <a:off x="917575" y="2654300"/>
              <a:ext cx="306388"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43" name="Rectangle 220"/>
            <p:cNvSpPr>
              <a:spLocks noChangeAspect="1" noChangeArrowheads="1"/>
            </p:cNvSpPr>
            <p:nvPr/>
          </p:nvSpPr>
          <p:spPr bwMode="auto">
            <a:xfrm>
              <a:off x="917575" y="2962275"/>
              <a:ext cx="306388" cy="306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44" name="Rectangle 221"/>
            <p:cNvSpPr>
              <a:spLocks noChangeAspect="1" noChangeArrowheads="1"/>
            </p:cNvSpPr>
            <p:nvPr/>
          </p:nvSpPr>
          <p:spPr bwMode="auto">
            <a:xfrm>
              <a:off x="917575" y="3268663"/>
              <a:ext cx="306388"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45" name="Rectangle 222"/>
            <p:cNvSpPr>
              <a:spLocks noChangeAspect="1" noChangeArrowheads="1"/>
            </p:cNvSpPr>
            <p:nvPr/>
          </p:nvSpPr>
          <p:spPr bwMode="auto">
            <a:xfrm>
              <a:off x="917575" y="3576638"/>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46" name="Rectangle 223"/>
            <p:cNvSpPr>
              <a:spLocks noChangeAspect="1" noChangeArrowheads="1"/>
            </p:cNvSpPr>
            <p:nvPr/>
          </p:nvSpPr>
          <p:spPr bwMode="auto">
            <a:xfrm>
              <a:off x="917575" y="3881438"/>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47" name="Rectangle 224"/>
            <p:cNvSpPr>
              <a:spLocks noChangeAspect="1" noChangeArrowheads="1"/>
            </p:cNvSpPr>
            <p:nvPr/>
          </p:nvSpPr>
          <p:spPr bwMode="auto">
            <a:xfrm>
              <a:off x="917575" y="4186238"/>
              <a:ext cx="306388" cy="307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48" name="Rectangle 225"/>
            <p:cNvSpPr>
              <a:spLocks noChangeAspect="1" noChangeArrowheads="1"/>
            </p:cNvSpPr>
            <p:nvPr/>
          </p:nvSpPr>
          <p:spPr bwMode="auto">
            <a:xfrm>
              <a:off x="917575" y="4494213"/>
              <a:ext cx="306388" cy="306387"/>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49" name="Rectangle 226"/>
            <p:cNvSpPr>
              <a:spLocks noChangeAspect="1" noChangeArrowheads="1"/>
            </p:cNvSpPr>
            <p:nvPr/>
          </p:nvSpPr>
          <p:spPr bwMode="auto">
            <a:xfrm>
              <a:off x="917575" y="4800600"/>
              <a:ext cx="306388"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50" name="Rectangle 227"/>
            <p:cNvSpPr>
              <a:spLocks noChangeAspect="1" noChangeArrowheads="1"/>
            </p:cNvSpPr>
            <p:nvPr/>
          </p:nvSpPr>
          <p:spPr bwMode="auto">
            <a:xfrm>
              <a:off x="917575" y="5108575"/>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51" name="Rectangle 228"/>
            <p:cNvSpPr>
              <a:spLocks noChangeAspect="1" noChangeArrowheads="1"/>
            </p:cNvSpPr>
            <p:nvPr/>
          </p:nvSpPr>
          <p:spPr bwMode="auto">
            <a:xfrm>
              <a:off x="1225550" y="2349500"/>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52" name="Rectangle 229"/>
            <p:cNvSpPr>
              <a:spLocks noChangeAspect="1" noChangeArrowheads="1"/>
            </p:cNvSpPr>
            <p:nvPr/>
          </p:nvSpPr>
          <p:spPr bwMode="auto">
            <a:xfrm>
              <a:off x="1225550" y="2654300"/>
              <a:ext cx="306388"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53" name="Rectangle 230"/>
            <p:cNvSpPr>
              <a:spLocks noChangeAspect="1" noChangeArrowheads="1"/>
            </p:cNvSpPr>
            <p:nvPr/>
          </p:nvSpPr>
          <p:spPr bwMode="auto">
            <a:xfrm>
              <a:off x="1225550" y="2962275"/>
              <a:ext cx="306388" cy="306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54" name="Rectangle 231"/>
            <p:cNvSpPr>
              <a:spLocks noChangeAspect="1" noChangeArrowheads="1"/>
            </p:cNvSpPr>
            <p:nvPr/>
          </p:nvSpPr>
          <p:spPr bwMode="auto">
            <a:xfrm>
              <a:off x="1225550" y="3268663"/>
              <a:ext cx="306388" cy="307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55" name="Rectangle 232"/>
            <p:cNvSpPr>
              <a:spLocks noChangeAspect="1" noChangeArrowheads="1"/>
            </p:cNvSpPr>
            <p:nvPr/>
          </p:nvSpPr>
          <p:spPr bwMode="auto">
            <a:xfrm>
              <a:off x="1225550" y="3576638"/>
              <a:ext cx="306388" cy="304800"/>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56" name="Rectangle 233"/>
            <p:cNvSpPr>
              <a:spLocks noChangeAspect="1" noChangeArrowheads="1"/>
            </p:cNvSpPr>
            <p:nvPr/>
          </p:nvSpPr>
          <p:spPr bwMode="auto">
            <a:xfrm>
              <a:off x="1225550" y="3881438"/>
              <a:ext cx="306388" cy="304800"/>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57" name="Rectangle 234"/>
            <p:cNvSpPr>
              <a:spLocks noChangeAspect="1" noChangeArrowheads="1"/>
            </p:cNvSpPr>
            <p:nvPr/>
          </p:nvSpPr>
          <p:spPr bwMode="auto">
            <a:xfrm>
              <a:off x="1225550" y="4186238"/>
              <a:ext cx="306388" cy="307975"/>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58" name="Rectangle 235"/>
            <p:cNvSpPr>
              <a:spLocks noChangeAspect="1" noChangeArrowheads="1"/>
            </p:cNvSpPr>
            <p:nvPr/>
          </p:nvSpPr>
          <p:spPr bwMode="auto">
            <a:xfrm>
              <a:off x="1225550" y="4494213"/>
              <a:ext cx="306388" cy="306387"/>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59" name="Rectangle 236"/>
            <p:cNvSpPr>
              <a:spLocks noChangeAspect="1" noChangeArrowheads="1"/>
            </p:cNvSpPr>
            <p:nvPr/>
          </p:nvSpPr>
          <p:spPr bwMode="auto">
            <a:xfrm>
              <a:off x="1225550" y="4800600"/>
              <a:ext cx="306388" cy="307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60" name="Rectangle 237"/>
            <p:cNvSpPr>
              <a:spLocks noChangeAspect="1" noChangeArrowheads="1"/>
            </p:cNvSpPr>
            <p:nvPr/>
          </p:nvSpPr>
          <p:spPr bwMode="auto">
            <a:xfrm>
              <a:off x="1225550" y="5108575"/>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61" name="Rectangle 238"/>
            <p:cNvSpPr>
              <a:spLocks noChangeAspect="1" noChangeArrowheads="1"/>
            </p:cNvSpPr>
            <p:nvPr/>
          </p:nvSpPr>
          <p:spPr bwMode="auto">
            <a:xfrm>
              <a:off x="1531938" y="2349500"/>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62" name="Rectangle 239"/>
            <p:cNvSpPr>
              <a:spLocks noChangeAspect="1" noChangeArrowheads="1"/>
            </p:cNvSpPr>
            <p:nvPr/>
          </p:nvSpPr>
          <p:spPr bwMode="auto">
            <a:xfrm>
              <a:off x="1531938" y="2654300"/>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63" name="Rectangle 240"/>
            <p:cNvSpPr>
              <a:spLocks noChangeAspect="1" noChangeArrowheads="1"/>
            </p:cNvSpPr>
            <p:nvPr/>
          </p:nvSpPr>
          <p:spPr bwMode="auto">
            <a:xfrm>
              <a:off x="1531938" y="2962275"/>
              <a:ext cx="306387" cy="306388"/>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64" name="Rectangle 241"/>
            <p:cNvSpPr>
              <a:spLocks noChangeAspect="1" noChangeArrowheads="1"/>
            </p:cNvSpPr>
            <p:nvPr/>
          </p:nvSpPr>
          <p:spPr bwMode="auto">
            <a:xfrm>
              <a:off x="1531938" y="3268663"/>
              <a:ext cx="306387" cy="307975"/>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65" name="Rectangle 242"/>
            <p:cNvSpPr>
              <a:spLocks noChangeAspect="1" noChangeArrowheads="1"/>
            </p:cNvSpPr>
            <p:nvPr/>
          </p:nvSpPr>
          <p:spPr bwMode="auto">
            <a:xfrm>
              <a:off x="1531938" y="3576638"/>
              <a:ext cx="306387" cy="304800"/>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66" name="Rectangle 243"/>
            <p:cNvSpPr>
              <a:spLocks noChangeAspect="1" noChangeArrowheads="1"/>
            </p:cNvSpPr>
            <p:nvPr/>
          </p:nvSpPr>
          <p:spPr bwMode="auto">
            <a:xfrm>
              <a:off x="1531938" y="3881438"/>
              <a:ext cx="306387" cy="304800"/>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67" name="Rectangle 244"/>
            <p:cNvSpPr>
              <a:spLocks noChangeAspect="1" noChangeArrowheads="1"/>
            </p:cNvSpPr>
            <p:nvPr/>
          </p:nvSpPr>
          <p:spPr bwMode="auto">
            <a:xfrm>
              <a:off x="1531938" y="4186238"/>
              <a:ext cx="306387" cy="307975"/>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68" name="Rectangle 245"/>
            <p:cNvSpPr>
              <a:spLocks noChangeAspect="1" noChangeArrowheads="1"/>
            </p:cNvSpPr>
            <p:nvPr/>
          </p:nvSpPr>
          <p:spPr bwMode="auto">
            <a:xfrm>
              <a:off x="1531938" y="4494213"/>
              <a:ext cx="306387" cy="306387"/>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69" name="Rectangle 246"/>
            <p:cNvSpPr>
              <a:spLocks noChangeAspect="1" noChangeArrowheads="1"/>
            </p:cNvSpPr>
            <p:nvPr/>
          </p:nvSpPr>
          <p:spPr bwMode="auto">
            <a:xfrm>
              <a:off x="1531938" y="4800600"/>
              <a:ext cx="306387" cy="307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70" name="Rectangle 247"/>
            <p:cNvSpPr>
              <a:spLocks noChangeAspect="1" noChangeArrowheads="1"/>
            </p:cNvSpPr>
            <p:nvPr/>
          </p:nvSpPr>
          <p:spPr bwMode="auto">
            <a:xfrm>
              <a:off x="1531938" y="5108575"/>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71" name="Rectangle 248"/>
            <p:cNvSpPr>
              <a:spLocks noChangeAspect="1" noChangeArrowheads="1"/>
            </p:cNvSpPr>
            <p:nvPr/>
          </p:nvSpPr>
          <p:spPr bwMode="auto">
            <a:xfrm>
              <a:off x="1830388" y="2349500"/>
              <a:ext cx="307975"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72" name="Rectangle 249"/>
            <p:cNvSpPr>
              <a:spLocks noChangeAspect="1" noChangeArrowheads="1"/>
            </p:cNvSpPr>
            <p:nvPr/>
          </p:nvSpPr>
          <p:spPr bwMode="auto">
            <a:xfrm>
              <a:off x="1830388" y="2654300"/>
              <a:ext cx="307975"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73" name="Rectangle 250"/>
            <p:cNvSpPr>
              <a:spLocks noChangeAspect="1" noChangeArrowheads="1"/>
            </p:cNvSpPr>
            <p:nvPr/>
          </p:nvSpPr>
          <p:spPr bwMode="auto">
            <a:xfrm>
              <a:off x="1830388" y="2962275"/>
              <a:ext cx="307975" cy="306388"/>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74" name="Rectangle 251"/>
            <p:cNvSpPr>
              <a:spLocks noChangeAspect="1" noChangeArrowheads="1"/>
            </p:cNvSpPr>
            <p:nvPr/>
          </p:nvSpPr>
          <p:spPr bwMode="auto">
            <a:xfrm>
              <a:off x="1830388" y="3268663"/>
              <a:ext cx="307975" cy="307975"/>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75" name="Rectangle 252"/>
            <p:cNvSpPr>
              <a:spLocks noChangeAspect="1" noChangeArrowheads="1"/>
            </p:cNvSpPr>
            <p:nvPr/>
          </p:nvSpPr>
          <p:spPr bwMode="auto">
            <a:xfrm>
              <a:off x="1830388" y="3576638"/>
              <a:ext cx="307975" cy="304800"/>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76" name="Rectangle 253"/>
            <p:cNvSpPr>
              <a:spLocks noChangeAspect="1" noChangeArrowheads="1"/>
            </p:cNvSpPr>
            <p:nvPr/>
          </p:nvSpPr>
          <p:spPr bwMode="auto">
            <a:xfrm>
              <a:off x="1830388" y="3881438"/>
              <a:ext cx="307975" cy="304800"/>
            </a:xfrm>
            <a:prstGeom prst="rect">
              <a:avLst/>
            </a:prstGeom>
            <a:solidFill>
              <a:schemeClr val="accent2"/>
            </a:solidFill>
            <a:ln w="9525" algn="ctr">
              <a:solidFill>
                <a:srgbClr val="000000"/>
              </a:solidFill>
              <a:miter lim="800000"/>
              <a:headEnd/>
              <a:tailEnd/>
            </a:ln>
          </p:spPr>
          <p:txBody>
            <a:bodyPr/>
            <a:lstStyle/>
            <a:p>
              <a:endParaRPr lang="zh-CN" altLang="en-US"/>
            </a:p>
          </p:txBody>
        </p:sp>
        <p:sp>
          <p:nvSpPr>
            <p:cNvPr id="14477" name="Rectangle 254"/>
            <p:cNvSpPr>
              <a:spLocks noChangeAspect="1" noChangeArrowheads="1"/>
            </p:cNvSpPr>
            <p:nvPr/>
          </p:nvSpPr>
          <p:spPr bwMode="auto">
            <a:xfrm>
              <a:off x="1830388" y="4186238"/>
              <a:ext cx="307975" cy="307975"/>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78" name="Rectangle 255"/>
            <p:cNvSpPr>
              <a:spLocks noChangeAspect="1" noChangeArrowheads="1"/>
            </p:cNvSpPr>
            <p:nvPr/>
          </p:nvSpPr>
          <p:spPr bwMode="auto">
            <a:xfrm>
              <a:off x="1830388" y="4494213"/>
              <a:ext cx="307975" cy="306387"/>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79" name="Rectangle 256"/>
            <p:cNvSpPr>
              <a:spLocks noChangeAspect="1" noChangeArrowheads="1"/>
            </p:cNvSpPr>
            <p:nvPr/>
          </p:nvSpPr>
          <p:spPr bwMode="auto">
            <a:xfrm>
              <a:off x="1830388" y="4800600"/>
              <a:ext cx="307975" cy="307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80" name="Rectangle 257"/>
            <p:cNvSpPr>
              <a:spLocks noChangeAspect="1" noChangeArrowheads="1"/>
            </p:cNvSpPr>
            <p:nvPr/>
          </p:nvSpPr>
          <p:spPr bwMode="auto">
            <a:xfrm>
              <a:off x="1830388" y="5108575"/>
              <a:ext cx="307975"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81" name="Rectangle 258"/>
            <p:cNvSpPr>
              <a:spLocks noChangeAspect="1" noChangeArrowheads="1"/>
            </p:cNvSpPr>
            <p:nvPr/>
          </p:nvSpPr>
          <p:spPr bwMode="auto">
            <a:xfrm>
              <a:off x="2138363" y="2349500"/>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82" name="Rectangle 259"/>
            <p:cNvSpPr>
              <a:spLocks noChangeAspect="1" noChangeArrowheads="1"/>
            </p:cNvSpPr>
            <p:nvPr/>
          </p:nvSpPr>
          <p:spPr bwMode="auto">
            <a:xfrm>
              <a:off x="2138363" y="2654300"/>
              <a:ext cx="306387" cy="307975"/>
            </a:xfrm>
            <a:prstGeom prst="rect">
              <a:avLst/>
            </a:prstGeom>
            <a:solidFill>
              <a:srgbClr val="FF6600"/>
            </a:solidFill>
            <a:ln w="9525">
              <a:solidFill>
                <a:schemeClr val="tx1"/>
              </a:solidFill>
              <a:miter lim="800000"/>
              <a:headEnd/>
              <a:tailEnd/>
            </a:ln>
          </p:spPr>
          <p:txBody>
            <a:bodyPr/>
            <a:lstStyle/>
            <a:p>
              <a:endParaRPr lang="zh-CN" altLang="en-US"/>
            </a:p>
          </p:txBody>
        </p:sp>
        <p:sp>
          <p:nvSpPr>
            <p:cNvPr id="14483" name="Rectangle 260"/>
            <p:cNvSpPr>
              <a:spLocks noChangeAspect="1" noChangeArrowheads="1"/>
            </p:cNvSpPr>
            <p:nvPr/>
          </p:nvSpPr>
          <p:spPr bwMode="auto">
            <a:xfrm>
              <a:off x="2138363" y="2962275"/>
              <a:ext cx="306387" cy="306388"/>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84" name="Rectangle 261"/>
            <p:cNvSpPr>
              <a:spLocks noChangeAspect="1" noChangeArrowheads="1"/>
            </p:cNvSpPr>
            <p:nvPr/>
          </p:nvSpPr>
          <p:spPr bwMode="auto">
            <a:xfrm>
              <a:off x="2138363" y="3268663"/>
              <a:ext cx="306387" cy="307975"/>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85" name="Rectangle 262"/>
            <p:cNvSpPr>
              <a:spLocks noChangeAspect="1" noChangeArrowheads="1"/>
            </p:cNvSpPr>
            <p:nvPr/>
          </p:nvSpPr>
          <p:spPr bwMode="auto">
            <a:xfrm>
              <a:off x="2138363" y="3576638"/>
              <a:ext cx="306387" cy="304800"/>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86" name="Rectangle 263"/>
            <p:cNvSpPr>
              <a:spLocks noChangeAspect="1" noChangeArrowheads="1"/>
            </p:cNvSpPr>
            <p:nvPr/>
          </p:nvSpPr>
          <p:spPr bwMode="auto">
            <a:xfrm>
              <a:off x="2138363" y="3881438"/>
              <a:ext cx="306387" cy="304800"/>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87" name="Rectangle 264"/>
            <p:cNvSpPr>
              <a:spLocks noChangeAspect="1" noChangeArrowheads="1"/>
            </p:cNvSpPr>
            <p:nvPr/>
          </p:nvSpPr>
          <p:spPr bwMode="auto">
            <a:xfrm>
              <a:off x="2138363" y="4186238"/>
              <a:ext cx="306387" cy="307975"/>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88" name="Rectangle 265"/>
            <p:cNvSpPr>
              <a:spLocks noChangeAspect="1" noChangeArrowheads="1"/>
            </p:cNvSpPr>
            <p:nvPr/>
          </p:nvSpPr>
          <p:spPr bwMode="auto">
            <a:xfrm>
              <a:off x="2138363" y="4494213"/>
              <a:ext cx="306387" cy="306387"/>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89" name="Rectangle 266"/>
            <p:cNvSpPr>
              <a:spLocks noChangeAspect="1" noChangeArrowheads="1"/>
            </p:cNvSpPr>
            <p:nvPr/>
          </p:nvSpPr>
          <p:spPr bwMode="auto">
            <a:xfrm>
              <a:off x="2138363" y="4800600"/>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90" name="Rectangle 267"/>
            <p:cNvSpPr>
              <a:spLocks noChangeAspect="1" noChangeArrowheads="1"/>
            </p:cNvSpPr>
            <p:nvPr/>
          </p:nvSpPr>
          <p:spPr bwMode="auto">
            <a:xfrm>
              <a:off x="2138363" y="5108575"/>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91" name="Rectangle 268"/>
            <p:cNvSpPr>
              <a:spLocks noChangeAspect="1" noChangeArrowheads="1"/>
            </p:cNvSpPr>
            <p:nvPr/>
          </p:nvSpPr>
          <p:spPr bwMode="auto">
            <a:xfrm>
              <a:off x="2446338" y="2349500"/>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92" name="Rectangle 269"/>
            <p:cNvSpPr>
              <a:spLocks noChangeAspect="1" noChangeArrowheads="1"/>
            </p:cNvSpPr>
            <p:nvPr/>
          </p:nvSpPr>
          <p:spPr bwMode="auto">
            <a:xfrm>
              <a:off x="2446338" y="2654300"/>
              <a:ext cx="306387" cy="307975"/>
            </a:xfrm>
            <a:prstGeom prst="rect">
              <a:avLst/>
            </a:prstGeom>
            <a:solidFill>
              <a:srgbClr val="FF6600"/>
            </a:solidFill>
            <a:ln w="9525">
              <a:solidFill>
                <a:schemeClr val="tx1"/>
              </a:solidFill>
              <a:miter lim="800000"/>
              <a:headEnd/>
              <a:tailEnd/>
            </a:ln>
          </p:spPr>
          <p:txBody>
            <a:bodyPr/>
            <a:lstStyle/>
            <a:p>
              <a:endParaRPr lang="zh-CN" altLang="en-US"/>
            </a:p>
          </p:txBody>
        </p:sp>
        <p:sp>
          <p:nvSpPr>
            <p:cNvPr id="14493" name="Rectangle 270"/>
            <p:cNvSpPr>
              <a:spLocks noChangeAspect="1" noChangeArrowheads="1"/>
            </p:cNvSpPr>
            <p:nvPr/>
          </p:nvSpPr>
          <p:spPr bwMode="auto">
            <a:xfrm>
              <a:off x="2446338" y="2962275"/>
              <a:ext cx="306387" cy="306388"/>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94" name="Rectangle 271"/>
            <p:cNvSpPr>
              <a:spLocks noChangeAspect="1" noChangeArrowheads="1"/>
            </p:cNvSpPr>
            <p:nvPr/>
          </p:nvSpPr>
          <p:spPr bwMode="auto">
            <a:xfrm>
              <a:off x="2446338" y="3268663"/>
              <a:ext cx="306387" cy="307975"/>
            </a:xfrm>
            <a:prstGeom prst="rect">
              <a:avLst/>
            </a:prstGeom>
            <a:solidFill>
              <a:schemeClr val="accent2"/>
            </a:solidFill>
            <a:ln w="9525" algn="ctr">
              <a:solidFill>
                <a:srgbClr val="000000"/>
              </a:solidFill>
              <a:miter lim="800000"/>
              <a:headEnd/>
              <a:tailEnd/>
            </a:ln>
          </p:spPr>
          <p:txBody>
            <a:bodyPr/>
            <a:lstStyle/>
            <a:p>
              <a:endParaRPr lang="zh-CN" altLang="en-US"/>
            </a:p>
          </p:txBody>
        </p:sp>
        <p:sp>
          <p:nvSpPr>
            <p:cNvPr id="14495" name="Rectangle 272"/>
            <p:cNvSpPr>
              <a:spLocks noChangeAspect="1" noChangeArrowheads="1"/>
            </p:cNvSpPr>
            <p:nvPr/>
          </p:nvSpPr>
          <p:spPr bwMode="auto">
            <a:xfrm>
              <a:off x="2446338" y="3576638"/>
              <a:ext cx="306387" cy="304800"/>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96" name="Rectangle 273"/>
            <p:cNvSpPr>
              <a:spLocks noChangeAspect="1" noChangeArrowheads="1"/>
            </p:cNvSpPr>
            <p:nvPr/>
          </p:nvSpPr>
          <p:spPr bwMode="auto">
            <a:xfrm>
              <a:off x="2446338" y="3881438"/>
              <a:ext cx="306387" cy="304800"/>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97" name="Rectangle 274"/>
            <p:cNvSpPr>
              <a:spLocks noChangeAspect="1" noChangeArrowheads="1"/>
            </p:cNvSpPr>
            <p:nvPr/>
          </p:nvSpPr>
          <p:spPr bwMode="auto">
            <a:xfrm>
              <a:off x="2446338" y="4186238"/>
              <a:ext cx="306387" cy="307975"/>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498" name="Rectangle 275"/>
            <p:cNvSpPr>
              <a:spLocks noChangeAspect="1" noChangeArrowheads="1"/>
            </p:cNvSpPr>
            <p:nvPr/>
          </p:nvSpPr>
          <p:spPr bwMode="auto">
            <a:xfrm>
              <a:off x="2446338" y="4494213"/>
              <a:ext cx="306387" cy="306387"/>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499" name="Rectangle 276"/>
            <p:cNvSpPr>
              <a:spLocks noChangeAspect="1" noChangeArrowheads="1"/>
            </p:cNvSpPr>
            <p:nvPr/>
          </p:nvSpPr>
          <p:spPr bwMode="auto">
            <a:xfrm>
              <a:off x="2446338" y="4800600"/>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00" name="Rectangle 277"/>
            <p:cNvSpPr>
              <a:spLocks noChangeAspect="1" noChangeArrowheads="1"/>
            </p:cNvSpPr>
            <p:nvPr/>
          </p:nvSpPr>
          <p:spPr bwMode="auto">
            <a:xfrm>
              <a:off x="2446338" y="5108575"/>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01" name="Rectangle 278"/>
            <p:cNvSpPr>
              <a:spLocks noChangeAspect="1" noChangeArrowheads="1"/>
            </p:cNvSpPr>
            <p:nvPr/>
          </p:nvSpPr>
          <p:spPr bwMode="auto">
            <a:xfrm>
              <a:off x="2752725" y="2349500"/>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02" name="Rectangle 279"/>
            <p:cNvSpPr>
              <a:spLocks noChangeAspect="1" noChangeArrowheads="1"/>
            </p:cNvSpPr>
            <p:nvPr/>
          </p:nvSpPr>
          <p:spPr bwMode="auto">
            <a:xfrm>
              <a:off x="2752725" y="2654300"/>
              <a:ext cx="306388"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03" name="Rectangle 280"/>
            <p:cNvSpPr>
              <a:spLocks noChangeAspect="1" noChangeArrowheads="1"/>
            </p:cNvSpPr>
            <p:nvPr/>
          </p:nvSpPr>
          <p:spPr bwMode="auto">
            <a:xfrm>
              <a:off x="2752725" y="2962275"/>
              <a:ext cx="306388" cy="306388"/>
            </a:xfrm>
            <a:prstGeom prst="rect">
              <a:avLst/>
            </a:prstGeom>
            <a:solidFill>
              <a:srgbClr val="FF6600"/>
            </a:solidFill>
            <a:ln w="9525">
              <a:solidFill>
                <a:schemeClr val="tx1"/>
              </a:solidFill>
              <a:miter lim="800000"/>
              <a:headEnd/>
              <a:tailEnd/>
            </a:ln>
          </p:spPr>
          <p:txBody>
            <a:bodyPr/>
            <a:lstStyle/>
            <a:p>
              <a:endParaRPr lang="zh-CN" altLang="en-US"/>
            </a:p>
          </p:txBody>
        </p:sp>
        <p:sp>
          <p:nvSpPr>
            <p:cNvPr id="14504" name="Rectangle 281"/>
            <p:cNvSpPr>
              <a:spLocks noChangeAspect="1" noChangeArrowheads="1"/>
            </p:cNvSpPr>
            <p:nvPr/>
          </p:nvSpPr>
          <p:spPr bwMode="auto">
            <a:xfrm>
              <a:off x="2752725" y="3268663"/>
              <a:ext cx="306388" cy="307975"/>
            </a:xfrm>
            <a:prstGeom prst="rect">
              <a:avLst/>
            </a:prstGeom>
            <a:solidFill>
              <a:srgbClr val="FF6600"/>
            </a:solidFill>
            <a:ln w="9525">
              <a:solidFill>
                <a:schemeClr val="tx1"/>
              </a:solidFill>
              <a:miter lim="800000"/>
              <a:headEnd/>
              <a:tailEnd/>
            </a:ln>
          </p:spPr>
          <p:txBody>
            <a:bodyPr/>
            <a:lstStyle/>
            <a:p>
              <a:endParaRPr lang="zh-CN" altLang="en-US"/>
            </a:p>
          </p:txBody>
        </p:sp>
        <p:sp>
          <p:nvSpPr>
            <p:cNvPr id="14505" name="Rectangle 282"/>
            <p:cNvSpPr>
              <a:spLocks noChangeAspect="1" noChangeArrowheads="1"/>
            </p:cNvSpPr>
            <p:nvPr/>
          </p:nvSpPr>
          <p:spPr bwMode="auto">
            <a:xfrm>
              <a:off x="2752725" y="3576638"/>
              <a:ext cx="306388" cy="304800"/>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506" name="Rectangle 283"/>
            <p:cNvSpPr>
              <a:spLocks noChangeAspect="1" noChangeArrowheads="1"/>
            </p:cNvSpPr>
            <p:nvPr/>
          </p:nvSpPr>
          <p:spPr bwMode="auto">
            <a:xfrm>
              <a:off x="2752725" y="3881438"/>
              <a:ext cx="306388" cy="304800"/>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507" name="Rectangle 284"/>
            <p:cNvSpPr>
              <a:spLocks noChangeAspect="1" noChangeArrowheads="1"/>
            </p:cNvSpPr>
            <p:nvPr/>
          </p:nvSpPr>
          <p:spPr bwMode="auto">
            <a:xfrm>
              <a:off x="2752725" y="4186238"/>
              <a:ext cx="306388" cy="307975"/>
            </a:xfrm>
            <a:prstGeom prst="rect">
              <a:avLst/>
            </a:prstGeom>
            <a:solidFill>
              <a:schemeClr val="accent2"/>
            </a:solidFill>
            <a:ln w="9525">
              <a:solidFill>
                <a:srgbClr val="000000"/>
              </a:solidFill>
              <a:miter lim="800000"/>
              <a:headEnd/>
              <a:tailEnd/>
            </a:ln>
          </p:spPr>
          <p:txBody>
            <a:bodyPr/>
            <a:lstStyle/>
            <a:p>
              <a:endParaRPr lang="zh-CN" altLang="en-US"/>
            </a:p>
          </p:txBody>
        </p:sp>
        <p:sp>
          <p:nvSpPr>
            <p:cNvPr id="14508" name="Rectangle 285"/>
            <p:cNvSpPr>
              <a:spLocks noChangeAspect="1" noChangeArrowheads="1"/>
            </p:cNvSpPr>
            <p:nvPr/>
          </p:nvSpPr>
          <p:spPr bwMode="auto">
            <a:xfrm>
              <a:off x="2752725" y="4494213"/>
              <a:ext cx="306388" cy="306387"/>
            </a:xfrm>
            <a:prstGeom prst="rect">
              <a:avLst/>
            </a:prstGeom>
            <a:solidFill>
              <a:srgbClr val="FF6600"/>
            </a:solidFill>
            <a:ln w="9525">
              <a:solidFill>
                <a:schemeClr val="tx1"/>
              </a:solidFill>
              <a:miter lim="800000"/>
              <a:headEnd/>
              <a:tailEnd/>
            </a:ln>
          </p:spPr>
          <p:txBody>
            <a:bodyPr/>
            <a:lstStyle/>
            <a:p>
              <a:endParaRPr lang="zh-CN" altLang="en-US"/>
            </a:p>
          </p:txBody>
        </p:sp>
        <p:sp>
          <p:nvSpPr>
            <p:cNvPr id="14509" name="Rectangle 286"/>
            <p:cNvSpPr>
              <a:spLocks noChangeAspect="1" noChangeArrowheads="1"/>
            </p:cNvSpPr>
            <p:nvPr/>
          </p:nvSpPr>
          <p:spPr bwMode="auto">
            <a:xfrm>
              <a:off x="2752725" y="4800600"/>
              <a:ext cx="306388"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10" name="Rectangle 287"/>
            <p:cNvSpPr>
              <a:spLocks noChangeAspect="1" noChangeArrowheads="1"/>
            </p:cNvSpPr>
            <p:nvPr/>
          </p:nvSpPr>
          <p:spPr bwMode="auto">
            <a:xfrm>
              <a:off x="2752725" y="5108575"/>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11" name="Rectangle 288"/>
            <p:cNvSpPr>
              <a:spLocks noChangeAspect="1" noChangeArrowheads="1"/>
            </p:cNvSpPr>
            <p:nvPr/>
          </p:nvSpPr>
          <p:spPr bwMode="auto">
            <a:xfrm>
              <a:off x="3057525" y="2349500"/>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12" name="Rectangle 289"/>
            <p:cNvSpPr>
              <a:spLocks noChangeAspect="1" noChangeArrowheads="1"/>
            </p:cNvSpPr>
            <p:nvPr/>
          </p:nvSpPr>
          <p:spPr bwMode="auto">
            <a:xfrm>
              <a:off x="3057525" y="2654300"/>
              <a:ext cx="306388"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13" name="Rectangle 290"/>
            <p:cNvSpPr>
              <a:spLocks noChangeAspect="1" noChangeArrowheads="1"/>
            </p:cNvSpPr>
            <p:nvPr/>
          </p:nvSpPr>
          <p:spPr bwMode="auto">
            <a:xfrm>
              <a:off x="3057525" y="2962275"/>
              <a:ext cx="306388" cy="306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14" name="Rectangle 291"/>
            <p:cNvSpPr>
              <a:spLocks noChangeAspect="1" noChangeArrowheads="1"/>
            </p:cNvSpPr>
            <p:nvPr/>
          </p:nvSpPr>
          <p:spPr bwMode="auto">
            <a:xfrm>
              <a:off x="3057525" y="3268663"/>
              <a:ext cx="306388"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15" name="Rectangle 292"/>
            <p:cNvSpPr>
              <a:spLocks noChangeAspect="1" noChangeArrowheads="1"/>
            </p:cNvSpPr>
            <p:nvPr/>
          </p:nvSpPr>
          <p:spPr bwMode="auto">
            <a:xfrm>
              <a:off x="3057525" y="3576638"/>
              <a:ext cx="306388" cy="304800"/>
            </a:xfrm>
            <a:prstGeom prst="rect">
              <a:avLst/>
            </a:prstGeom>
            <a:solidFill>
              <a:srgbClr val="FF6600"/>
            </a:solidFill>
            <a:ln w="9525">
              <a:solidFill>
                <a:schemeClr val="tx1"/>
              </a:solidFill>
              <a:miter lim="800000"/>
              <a:headEnd/>
              <a:tailEnd/>
            </a:ln>
          </p:spPr>
          <p:txBody>
            <a:bodyPr/>
            <a:lstStyle/>
            <a:p>
              <a:endParaRPr lang="zh-CN" altLang="en-US"/>
            </a:p>
          </p:txBody>
        </p:sp>
        <p:sp>
          <p:nvSpPr>
            <p:cNvPr id="14516" name="Rectangle 293"/>
            <p:cNvSpPr>
              <a:spLocks noChangeAspect="1" noChangeArrowheads="1"/>
            </p:cNvSpPr>
            <p:nvPr/>
          </p:nvSpPr>
          <p:spPr bwMode="auto">
            <a:xfrm>
              <a:off x="3057525" y="3881438"/>
              <a:ext cx="306388" cy="304800"/>
            </a:xfrm>
            <a:prstGeom prst="rect">
              <a:avLst/>
            </a:prstGeom>
            <a:solidFill>
              <a:srgbClr val="FF6600"/>
            </a:solidFill>
            <a:ln w="9525">
              <a:solidFill>
                <a:schemeClr val="tx1"/>
              </a:solidFill>
              <a:miter lim="800000"/>
              <a:headEnd/>
              <a:tailEnd/>
            </a:ln>
          </p:spPr>
          <p:txBody>
            <a:bodyPr/>
            <a:lstStyle/>
            <a:p>
              <a:endParaRPr lang="zh-CN" altLang="en-US"/>
            </a:p>
          </p:txBody>
        </p:sp>
        <p:sp>
          <p:nvSpPr>
            <p:cNvPr id="14517" name="Rectangle 294"/>
            <p:cNvSpPr>
              <a:spLocks noChangeAspect="1" noChangeArrowheads="1"/>
            </p:cNvSpPr>
            <p:nvPr/>
          </p:nvSpPr>
          <p:spPr bwMode="auto">
            <a:xfrm>
              <a:off x="3057525" y="4186238"/>
              <a:ext cx="306388" cy="307975"/>
            </a:xfrm>
            <a:prstGeom prst="rect">
              <a:avLst/>
            </a:prstGeom>
            <a:solidFill>
              <a:srgbClr val="FF6600"/>
            </a:solidFill>
            <a:ln w="9525">
              <a:solidFill>
                <a:schemeClr val="tx1"/>
              </a:solidFill>
              <a:miter lim="800000"/>
              <a:headEnd/>
              <a:tailEnd/>
            </a:ln>
          </p:spPr>
          <p:txBody>
            <a:bodyPr/>
            <a:lstStyle/>
            <a:p>
              <a:endParaRPr lang="zh-CN" altLang="en-US"/>
            </a:p>
          </p:txBody>
        </p:sp>
        <p:sp>
          <p:nvSpPr>
            <p:cNvPr id="14518" name="Rectangle 295"/>
            <p:cNvSpPr>
              <a:spLocks noChangeAspect="1" noChangeArrowheads="1"/>
            </p:cNvSpPr>
            <p:nvPr/>
          </p:nvSpPr>
          <p:spPr bwMode="auto">
            <a:xfrm>
              <a:off x="3057525" y="4494213"/>
              <a:ext cx="306388" cy="306387"/>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19" name="Rectangle 296"/>
            <p:cNvSpPr>
              <a:spLocks noChangeAspect="1" noChangeArrowheads="1"/>
            </p:cNvSpPr>
            <p:nvPr/>
          </p:nvSpPr>
          <p:spPr bwMode="auto">
            <a:xfrm>
              <a:off x="3057525" y="4800600"/>
              <a:ext cx="306388"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0" name="Rectangle 297"/>
            <p:cNvSpPr>
              <a:spLocks noChangeAspect="1" noChangeArrowheads="1"/>
            </p:cNvSpPr>
            <p:nvPr/>
          </p:nvSpPr>
          <p:spPr bwMode="auto">
            <a:xfrm>
              <a:off x="3057525" y="5108575"/>
              <a:ext cx="306388"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1" name="Rectangle 298"/>
            <p:cNvSpPr>
              <a:spLocks noChangeAspect="1" noChangeArrowheads="1"/>
            </p:cNvSpPr>
            <p:nvPr/>
          </p:nvSpPr>
          <p:spPr bwMode="auto">
            <a:xfrm>
              <a:off x="3363913" y="2349500"/>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2" name="Rectangle 299"/>
            <p:cNvSpPr>
              <a:spLocks noChangeAspect="1" noChangeArrowheads="1"/>
            </p:cNvSpPr>
            <p:nvPr/>
          </p:nvSpPr>
          <p:spPr bwMode="auto">
            <a:xfrm>
              <a:off x="3363913" y="2654300"/>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3" name="Rectangle 300"/>
            <p:cNvSpPr>
              <a:spLocks noChangeAspect="1" noChangeArrowheads="1"/>
            </p:cNvSpPr>
            <p:nvPr/>
          </p:nvSpPr>
          <p:spPr bwMode="auto">
            <a:xfrm>
              <a:off x="3363913" y="2962275"/>
              <a:ext cx="306387" cy="306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4" name="Rectangle 301"/>
            <p:cNvSpPr>
              <a:spLocks noChangeAspect="1" noChangeArrowheads="1"/>
            </p:cNvSpPr>
            <p:nvPr/>
          </p:nvSpPr>
          <p:spPr bwMode="auto">
            <a:xfrm>
              <a:off x="3363913" y="3268663"/>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5" name="Rectangle 302"/>
            <p:cNvSpPr>
              <a:spLocks noChangeAspect="1" noChangeArrowheads="1"/>
            </p:cNvSpPr>
            <p:nvPr/>
          </p:nvSpPr>
          <p:spPr bwMode="auto">
            <a:xfrm>
              <a:off x="3363913" y="3576638"/>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6" name="Rectangle 303"/>
            <p:cNvSpPr>
              <a:spLocks noChangeAspect="1" noChangeArrowheads="1"/>
            </p:cNvSpPr>
            <p:nvPr/>
          </p:nvSpPr>
          <p:spPr bwMode="auto">
            <a:xfrm>
              <a:off x="3363913" y="3881438"/>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7" name="Rectangle 304"/>
            <p:cNvSpPr>
              <a:spLocks noChangeAspect="1" noChangeArrowheads="1"/>
            </p:cNvSpPr>
            <p:nvPr/>
          </p:nvSpPr>
          <p:spPr bwMode="auto">
            <a:xfrm>
              <a:off x="3363913" y="4186238"/>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8" name="Rectangle 305"/>
            <p:cNvSpPr>
              <a:spLocks noChangeAspect="1" noChangeArrowheads="1"/>
            </p:cNvSpPr>
            <p:nvPr/>
          </p:nvSpPr>
          <p:spPr bwMode="auto">
            <a:xfrm>
              <a:off x="3363913" y="4494213"/>
              <a:ext cx="306387" cy="306387"/>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29" name="Rectangle 306"/>
            <p:cNvSpPr>
              <a:spLocks noChangeAspect="1" noChangeArrowheads="1"/>
            </p:cNvSpPr>
            <p:nvPr/>
          </p:nvSpPr>
          <p:spPr bwMode="auto">
            <a:xfrm>
              <a:off x="3363913" y="4800600"/>
              <a:ext cx="306387" cy="307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30" name="Rectangle 307"/>
            <p:cNvSpPr>
              <a:spLocks noChangeAspect="1" noChangeArrowheads="1"/>
            </p:cNvSpPr>
            <p:nvPr/>
          </p:nvSpPr>
          <p:spPr bwMode="auto">
            <a:xfrm>
              <a:off x="3363913" y="5108575"/>
              <a:ext cx="306387" cy="304800"/>
            </a:xfrm>
            <a:prstGeom prst="rect">
              <a:avLst/>
            </a:prstGeom>
            <a:solidFill>
              <a:srgbClr val="FFFFFF"/>
            </a:solidFill>
            <a:ln w="9525">
              <a:solidFill>
                <a:srgbClr val="000000"/>
              </a:solidFill>
              <a:miter lim="800000"/>
              <a:headEnd/>
              <a:tailEnd/>
            </a:ln>
          </p:spPr>
          <p:txBody>
            <a:bodyPr/>
            <a:lstStyle/>
            <a:p>
              <a:endParaRPr lang="zh-CN" altLang="en-US"/>
            </a:p>
          </p:txBody>
        </p:sp>
      </p:grpSp>
      <p:sp>
        <p:nvSpPr>
          <p:cNvPr id="14343" name="Rectangle 208"/>
          <p:cNvSpPr>
            <a:spLocks noChangeAspect="1" noChangeArrowheads="1"/>
          </p:cNvSpPr>
          <p:nvPr/>
        </p:nvSpPr>
        <p:spPr bwMode="auto">
          <a:xfrm>
            <a:off x="5292725" y="1266825"/>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44" name="Rectangle 209"/>
          <p:cNvSpPr>
            <a:spLocks noChangeAspect="1" noChangeArrowheads="1"/>
          </p:cNvSpPr>
          <p:nvPr/>
        </p:nvSpPr>
        <p:spPr bwMode="auto">
          <a:xfrm>
            <a:off x="5292725" y="1446213"/>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45" name="Rectangle 210"/>
          <p:cNvSpPr>
            <a:spLocks noChangeAspect="1" noChangeArrowheads="1"/>
          </p:cNvSpPr>
          <p:nvPr/>
        </p:nvSpPr>
        <p:spPr bwMode="auto">
          <a:xfrm>
            <a:off x="5292725" y="1627188"/>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46" name="Rectangle 211"/>
          <p:cNvSpPr>
            <a:spLocks noChangeAspect="1" noChangeArrowheads="1"/>
          </p:cNvSpPr>
          <p:nvPr/>
        </p:nvSpPr>
        <p:spPr bwMode="auto">
          <a:xfrm>
            <a:off x="5292725" y="1808163"/>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47" name="Rectangle 212"/>
          <p:cNvSpPr>
            <a:spLocks noChangeAspect="1" noChangeArrowheads="1"/>
          </p:cNvSpPr>
          <p:nvPr/>
        </p:nvSpPr>
        <p:spPr bwMode="auto">
          <a:xfrm>
            <a:off x="5292725" y="1989138"/>
            <a:ext cx="215900" cy="179387"/>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48" name="Rectangle 213"/>
          <p:cNvSpPr>
            <a:spLocks noChangeAspect="1" noChangeArrowheads="1"/>
          </p:cNvSpPr>
          <p:nvPr/>
        </p:nvSpPr>
        <p:spPr bwMode="auto">
          <a:xfrm>
            <a:off x="5292725" y="2168525"/>
            <a:ext cx="215900" cy="177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49" name="Rectangle 214"/>
          <p:cNvSpPr>
            <a:spLocks noChangeAspect="1" noChangeArrowheads="1"/>
          </p:cNvSpPr>
          <p:nvPr/>
        </p:nvSpPr>
        <p:spPr bwMode="auto">
          <a:xfrm>
            <a:off x="5292725" y="2346325"/>
            <a:ext cx="215900" cy="182563"/>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0" name="Rectangle 215"/>
          <p:cNvSpPr>
            <a:spLocks noChangeAspect="1" noChangeArrowheads="1"/>
          </p:cNvSpPr>
          <p:nvPr/>
        </p:nvSpPr>
        <p:spPr bwMode="auto">
          <a:xfrm>
            <a:off x="5292725" y="2528888"/>
            <a:ext cx="215900" cy="179387"/>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1" name="Rectangle 216"/>
          <p:cNvSpPr>
            <a:spLocks noChangeAspect="1" noChangeArrowheads="1"/>
          </p:cNvSpPr>
          <p:nvPr/>
        </p:nvSpPr>
        <p:spPr bwMode="auto">
          <a:xfrm>
            <a:off x="5292725" y="2708275"/>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2" name="Rectangle 217"/>
          <p:cNvSpPr>
            <a:spLocks noChangeAspect="1" noChangeArrowheads="1"/>
          </p:cNvSpPr>
          <p:nvPr/>
        </p:nvSpPr>
        <p:spPr bwMode="auto">
          <a:xfrm>
            <a:off x="5292725" y="2889250"/>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3" name="Rectangle 218"/>
          <p:cNvSpPr>
            <a:spLocks noChangeAspect="1" noChangeArrowheads="1"/>
          </p:cNvSpPr>
          <p:nvPr/>
        </p:nvSpPr>
        <p:spPr bwMode="auto">
          <a:xfrm>
            <a:off x="5508625" y="1266825"/>
            <a:ext cx="217488"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4" name="Rectangle 219"/>
          <p:cNvSpPr>
            <a:spLocks noChangeAspect="1" noChangeArrowheads="1"/>
          </p:cNvSpPr>
          <p:nvPr/>
        </p:nvSpPr>
        <p:spPr bwMode="auto">
          <a:xfrm>
            <a:off x="5508625" y="1446213"/>
            <a:ext cx="217488"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5" name="Rectangle 220"/>
          <p:cNvSpPr>
            <a:spLocks noChangeAspect="1" noChangeArrowheads="1"/>
          </p:cNvSpPr>
          <p:nvPr/>
        </p:nvSpPr>
        <p:spPr bwMode="auto">
          <a:xfrm>
            <a:off x="5508625" y="1627188"/>
            <a:ext cx="217488"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6" name="Rectangle 221"/>
          <p:cNvSpPr>
            <a:spLocks noChangeAspect="1" noChangeArrowheads="1"/>
          </p:cNvSpPr>
          <p:nvPr/>
        </p:nvSpPr>
        <p:spPr bwMode="auto">
          <a:xfrm>
            <a:off x="5508625" y="1808163"/>
            <a:ext cx="217488"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7" name="Rectangle 222"/>
          <p:cNvSpPr>
            <a:spLocks noChangeAspect="1" noChangeArrowheads="1"/>
          </p:cNvSpPr>
          <p:nvPr/>
        </p:nvSpPr>
        <p:spPr bwMode="auto">
          <a:xfrm>
            <a:off x="5508625" y="1989138"/>
            <a:ext cx="217488" cy="179387"/>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8" name="Rectangle 223"/>
          <p:cNvSpPr>
            <a:spLocks noChangeAspect="1" noChangeArrowheads="1"/>
          </p:cNvSpPr>
          <p:nvPr/>
        </p:nvSpPr>
        <p:spPr bwMode="auto">
          <a:xfrm>
            <a:off x="5508625" y="2168525"/>
            <a:ext cx="217488" cy="177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59" name="Rectangle 224"/>
          <p:cNvSpPr>
            <a:spLocks noChangeAspect="1" noChangeArrowheads="1"/>
          </p:cNvSpPr>
          <p:nvPr/>
        </p:nvSpPr>
        <p:spPr bwMode="auto">
          <a:xfrm>
            <a:off x="5508625" y="2346325"/>
            <a:ext cx="217488" cy="182563"/>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60" name="Rectangle 225"/>
          <p:cNvSpPr>
            <a:spLocks noChangeAspect="1" noChangeArrowheads="1"/>
          </p:cNvSpPr>
          <p:nvPr/>
        </p:nvSpPr>
        <p:spPr bwMode="auto">
          <a:xfrm>
            <a:off x="5508625" y="2528888"/>
            <a:ext cx="217488" cy="179387"/>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61" name="Rectangle 226"/>
          <p:cNvSpPr>
            <a:spLocks noChangeAspect="1" noChangeArrowheads="1"/>
          </p:cNvSpPr>
          <p:nvPr/>
        </p:nvSpPr>
        <p:spPr bwMode="auto">
          <a:xfrm>
            <a:off x="5508625" y="2708275"/>
            <a:ext cx="217488"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62" name="Rectangle 227"/>
          <p:cNvSpPr>
            <a:spLocks noChangeAspect="1" noChangeArrowheads="1"/>
          </p:cNvSpPr>
          <p:nvPr/>
        </p:nvSpPr>
        <p:spPr bwMode="auto">
          <a:xfrm>
            <a:off x="5508625" y="2889250"/>
            <a:ext cx="217488"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63" name="Rectangle 228"/>
          <p:cNvSpPr>
            <a:spLocks noChangeAspect="1" noChangeArrowheads="1"/>
          </p:cNvSpPr>
          <p:nvPr/>
        </p:nvSpPr>
        <p:spPr bwMode="auto">
          <a:xfrm>
            <a:off x="5727700" y="1266825"/>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64" name="Rectangle 229"/>
          <p:cNvSpPr>
            <a:spLocks noChangeAspect="1" noChangeArrowheads="1"/>
          </p:cNvSpPr>
          <p:nvPr/>
        </p:nvSpPr>
        <p:spPr bwMode="auto">
          <a:xfrm>
            <a:off x="5727700" y="1446213"/>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65" name="Rectangle 230"/>
          <p:cNvSpPr>
            <a:spLocks noChangeAspect="1" noChangeArrowheads="1"/>
          </p:cNvSpPr>
          <p:nvPr/>
        </p:nvSpPr>
        <p:spPr bwMode="auto">
          <a:xfrm>
            <a:off x="5727700" y="1627188"/>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66" name="Rectangle 231"/>
          <p:cNvSpPr>
            <a:spLocks noChangeAspect="1" noChangeArrowheads="1"/>
          </p:cNvSpPr>
          <p:nvPr/>
        </p:nvSpPr>
        <p:spPr bwMode="auto">
          <a:xfrm>
            <a:off x="5727700" y="1808163"/>
            <a:ext cx="215900" cy="180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67" name="Rectangle 232"/>
          <p:cNvSpPr>
            <a:spLocks noChangeAspect="1" noChangeArrowheads="1"/>
          </p:cNvSpPr>
          <p:nvPr/>
        </p:nvSpPr>
        <p:spPr bwMode="auto">
          <a:xfrm>
            <a:off x="5727700" y="1989138"/>
            <a:ext cx="215900" cy="179387"/>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68" name="Rectangle 233"/>
          <p:cNvSpPr>
            <a:spLocks noChangeAspect="1" noChangeArrowheads="1"/>
          </p:cNvSpPr>
          <p:nvPr/>
        </p:nvSpPr>
        <p:spPr bwMode="auto">
          <a:xfrm>
            <a:off x="5727700" y="2168525"/>
            <a:ext cx="215900" cy="177800"/>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69" name="Rectangle 236"/>
          <p:cNvSpPr>
            <a:spLocks noChangeAspect="1" noChangeArrowheads="1"/>
          </p:cNvSpPr>
          <p:nvPr/>
        </p:nvSpPr>
        <p:spPr bwMode="auto">
          <a:xfrm>
            <a:off x="5727700" y="2708275"/>
            <a:ext cx="215900" cy="180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70" name="Rectangle 237"/>
          <p:cNvSpPr>
            <a:spLocks noChangeAspect="1" noChangeArrowheads="1"/>
          </p:cNvSpPr>
          <p:nvPr/>
        </p:nvSpPr>
        <p:spPr bwMode="auto">
          <a:xfrm>
            <a:off x="5727700" y="2889250"/>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71" name="Rectangle 238"/>
          <p:cNvSpPr>
            <a:spLocks noChangeAspect="1" noChangeArrowheads="1"/>
          </p:cNvSpPr>
          <p:nvPr/>
        </p:nvSpPr>
        <p:spPr bwMode="auto">
          <a:xfrm>
            <a:off x="5943600" y="1266825"/>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72" name="Rectangle 239"/>
          <p:cNvSpPr>
            <a:spLocks noChangeAspect="1" noChangeArrowheads="1"/>
          </p:cNvSpPr>
          <p:nvPr/>
        </p:nvSpPr>
        <p:spPr bwMode="auto">
          <a:xfrm>
            <a:off x="5943600" y="1446213"/>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73" name="Rectangle 240"/>
          <p:cNvSpPr>
            <a:spLocks noChangeAspect="1" noChangeArrowheads="1"/>
          </p:cNvSpPr>
          <p:nvPr/>
        </p:nvSpPr>
        <p:spPr bwMode="auto">
          <a:xfrm>
            <a:off x="5943600" y="1627188"/>
            <a:ext cx="215900" cy="180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220" name="Rectangle 241"/>
          <p:cNvSpPr>
            <a:spLocks noChangeAspect="1" noChangeArrowheads="1"/>
          </p:cNvSpPr>
          <p:nvPr/>
        </p:nvSpPr>
        <p:spPr bwMode="auto">
          <a:xfrm>
            <a:off x="5943600" y="1808163"/>
            <a:ext cx="215900" cy="180975"/>
          </a:xfrm>
          <a:prstGeom prst="rect">
            <a:avLst/>
          </a:prstGeom>
          <a:solidFill>
            <a:srgbClr val="FFFF00"/>
          </a:solidFill>
          <a:ln w="9525">
            <a:solidFill>
              <a:srgbClr val="000000"/>
            </a:solidFill>
            <a:miter lim="800000"/>
            <a:headEnd/>
            <a:tailEnd/>
          </a:ln>
        </p:spPr>
        <p:txBody>
          <a:bodyPr/>
          <a:lstStyle/>
          <a:p>
            <a:endParaRPr lang="zh-CN" altLang="en-US"/>
          </a:p>
        </p:txBody>
      </p:sp>
      <p:sp>
        <p:nvSpPr>
          <p:cNvPr id="221" name="Rectangle 242"/>
          <p:cNvSpPr>
            <a:spLocks noChangeAspect="1" noChangeArrowheads="1"/>
          </p:cNvSpPr>
          <p:nvPr/>
        </p:nvSpPr>
        <p:spPr bwMode="auto">
          <a:xfrm>
            <a:off x="5943600" y="1989138"/>
            <a:ext cx="215900" cy="179387"/>
          </a:xfrm>
          <a:prstGeom prst="rect">
            <a:avLst/>
          </a:prstGeom>
          <a:solidFill>
            <a:srgbClr val="FFFF00"/>
          </a:solidFill>
          <a:ln w="9525">
            <a:solidFill>
              <a:srgbClr val="000000"/>
            </a:solidFill>
            <a:miter lim="800000"/>
            <a:headEnd/>
            <a:tailEnd/>
          </a:ln>
        </p:spPr>
        <p:txBody>
          <a:bodyPr/>
          <a:lstStyle/>
          <a:p>
            <a:endParaRPr lang="zh-CN" altLang="en-US"/>
          </a:p>
        </p:txBody>
      </p:sp>
      <p:sp>
        <p:nvSpPr>
          <p:cNvPr id="14376" name="Rectangle 246"/>
          <p:cNvSpPr>
            <a:spLocks noChangeAspect="1" noChangeArrowheads="1"/>
          </p:cNvSpPr>
          <p:nvPr/>
        </p:nvSpPr>
        <p:spPr bwMode="auto">
          <a:xfrm>
            <a:off x="5943600" y="2708275"/>
            <a:ext cx="215900" cy="180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77" name="Rectangle 247"/>
          <p:cNvSpPr>
            <a:spLocks noChangeAspect="1" noChangeArrowheads="1"/>
          </p:cNvSpPr>
          <p:nvPr/>
        </p:nvSpPr>
        <p:spPr bwMode="auto">
          <a:xfrm>
            <a:off x="5943600" y="2889250"/>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78" name="Rectangle 248"/>
          <p:cNvSpPr>
            <a:spLocks noChangeAspect="1" noChangeArrowheads="1"/>
          </p:cNvSpPr>
          <p:nvPr/>
        </p:nvSpPr>
        <p:spPr bwMode="auto">
          <a:xfrm>
            <a:off x="6154738" y="1266825"/>
            <a:ext cx="217487"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79" name="Rectangle 249"/>
          <p:cNvSpPr>
            <a:spLocks noChangeAspect="1" noChangeArrowheads="1"/>
          </p:cNvSpPr>
          <p:nvPr/>
        </p:nvSpPr>
        <p:spPr bwMode="auto">
          <a:xfrm>
            <a:off x="6154738" y="1446213"/>
            <a:ext cx="217487"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80" name="Rectangle 250"/>
          <p:cNvSpPr>
            <a:spLocks noChangeAspect="1" noChangeArrowheads="1"/>
          </p:cNvSpPr>
          <p:nvPr/>
        </p:nvSpPr>
        <p:spPr bwMode="auto">
          <a:xfrm>
            <a:off x="6154738" y="1627188"/>
            <a:ext cx="217487" cy="180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227" name="Rectangle 251"/>
          <p:cNvSpPr>
            <a:spLocks noChangeAspect="1" noChangeArrowheads="1"/>
          </p:cNvSpPr>
          <p:nvPr/>
        </p:nvSpPr>
        <p:spPr bwMode="auto">
          <a:xfrm>
            <a:off x="6154738" y="1808163"/>
            <a:ext cx="217487" cy="180975"/>
          </a:xfrm>
          <a:prstGeom prst="rect">
            <a:avLst/>
          </a:prstGeom>
          <a:solidFill>
            <a:srgbClr val="FFFF00"/>
          </a:solidFill>
          <a:ln w="9525">
            <a:solidFill>
              <a:srgbClr val="000000"/>
            </a:solidFill>
            <a:miter lim="800000"/>
            <a:headEnd/>
            <a:tailEnd/>
          </a:ln>
        </p:spPr>
        <p:txBody>
          <a:bodyPr/>
          <a:lstStyle/>
          <a:p>
            <a:endParaRPr lang="zh-CN" altLang="en-US"/>
          </a:p>
        </p:txBody>
      </p:sp>
      <p:sp>
        <p:nvSpPr>
          <p:cNvPr id="228" name="Rectangle 252"/>
          <p:cNvSpPr>
            <a:spLocks noChangeAspect="1" noChangeArrowheads="1"/>
          </p:cNvSpPr>
          <p:nvPr/>
        </p:nvSpPr>
        <p:spPr bwMode="auto">
          <a:xfrm>
            <a:off x="6156325" y="1987550"/>
            <a:ext cx="217488" cy="179388"/>
          </a:xfrm>
          <a:prstGeom prst="rect">
            <a:avLst/>
          </a:prstGeom>
          <a:solidFill>
            <a:srgbClr val="FFFF00"/>
          </a:solidFill>
          <a:ln w="9525">
            <a:solidFill>
              <a:srgbClr val="000000"/>
            </a:solidFill>
            <a:miter lim="800000"/>
            <a:headEnd/>
            <a:tailEnd/>
          </a:ln>
        </p:spPr>
        <p:txBody>
          <a:bodyPr/>
          <a:lstStyle/>
          <a:p>
            <a:endParaRPr lang="zh-CN" altLang="en-US"/>
          </a:p>
        </p:txBody>
      </p:sp>
      <p:sp>
        <p:nvSpPr>
          <p:cNvPr id="14383" name="Rectangle 256"/>
          <p:cNvSpPr>
            <a:spLocks noChangeAspect="1" noChangeArrowheads="1"/>
          </p:cNvSpPr>
          <p:nvPr/>
        </p:nvSpPr>
        <p:spPr bwMode="auto">
          <a:xfrm>
            <a:off x="6154738" y="2708275"/>
            <a:ext cx="217487" cy="180975"/>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84" name="Rectangle 257"/>
          <p:cNvSpPr>
            <a:spLocks noChangeAspect="1" noChangeArrowheads="1"/>
          </p:cNvSpPr>
          <p:nvPr/>
        </p:nvSpPr>
        <p:spPr bwMode="auto">
          <a:xfrm>
            <a:off x="6154738" y="2889250"/>
            <a:ext cx="217487"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85" name="Rectangle 258"/>
          <p:cNvSpPr>
            <a:spLocks noChangeAspect="1" noChangeArrowheads="1"/>
          </p:cNvSpPr>
          <p:nvPr/>
        </p:nvSpPr>
        <p:spPr bwMode="auto">
          <a:xfrm>
            <a:off x="6372225" y="1266825"/>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86" name="Rectangle 259"/>
          <p:cNvSpPr>
            <a:spLocks noChangeAspect="1" noChangeArrowheads="1"/>
          </p:cNvSpPr>
          <p:nvPr/>
        </p:nvSpPr>
        <p:spPr bwMode="auto">
          <a:xfrm>
            <a:off x="6372225" y="1446213"/>
            <a:ext cx="215900" cy="180975"/>
          </a:xfrm>
          <a:prstGeom prst="rect">
            <a:avLst/>
          </a:prstGeom>
          <a:solidFill>
            <a:srgbClr val="FF6600"/>
          </a:solidFill>
          <a:ln w="9525">
            <a:solidFill>
              <a:schemeClr val="tx1"/>
            </a:solidFill>
            <a:miter lim="800000"/>
            <a:headEnd/>
            <a:tailEnd/>
          </a:ln>
        </p:spPr>
        <p:txBody>
          <a:bodyPr/>
          <a:lstStyle/>
          <a:p>
            <a:endParaRPr lang="zh-CN" altLang="en-US"/>
          </a:p>
        </p:txBody>
      </p:sp>
      <p:sp>
        <p:nvSpPr>
          <p:cNvPr id="233" name="Rectangle 260"/>
          <p:cNvSpPr>
            <a:spLocks noChangeAspect="1" noChangeArrowheads="1"/>
          </p:cNvSpPr>
          <p:nvPr/>
        </p:nvSpPr>
        <p:spPr bwMode="auto">
          <a:xfrm>
            <a:off x="6372225" y="1627188"/>
            <a:ext cx="215900" cy="180975"/>
          </a:xfrm>
          <a:prstGeom prst="rect">
            <a:avLst/>
          </a:prstGeom>
          <a:solidFill>
            <a:srgbClr val="FFFF00"/>
          </a:solidFill>
          <a:ln w="9525">
            <a:solidFill>
              <a:srgbClr val="000000"/>
            </a:solidFill>
            <a:miter lim="800000"/>
            <a:headEnd/>
            <a:tailEnd/>
          </a:ln>
        </p:spPr>
        <p:txBody>
          <a:bodyPr/>
          <a:lstStyle/>
          <a:p>
            <a:endParaRPr lang="zh-CN" altLang="en-US"/>
          </a:p>
        </p:txBody>
      </p:sp>
      <p:sp>
        <p:nvSpPr>
          <p:cNvPr id="234" name="Rectangle 261"/>
          <p:cNvSpPr>
            <a:spLocks noChangeAspect="1" noChangeArrowheads="1"/>
          </p:cNvSpPr>
          <p:nvPr/>
        </p:nvSpPr>
        <p:spPr bwMode="auto">
          <a:xfrm>
            <a:off x="6372225" y="1808163"/>
            <a:ext cx="215900" cy="180975"/>
          </a:xfrm>
          <a:prstGeom prst="rect">
            <a:avLst/>
          </a:prstGeom>
          <a:solidFill>
            <a:srgbClr val="FFFF00"/>
          </a:solidFill>
          <a:ln w="9525">
            <a:solidFill>
              <a:srgbClr val="000000"/>
            </a:solidFill>
            <a:miter lim="800000"/>
            <a:headEnd/>
            <a:tailEnd/>
          </a:ln>
        </p:spPr>
        <p:txBody>
          <a:bodyPr/>
          <a:lstStyle/>
          <a:p>
            <a:endParaRPr lang="zh-CN" altLang="en-US"/>
          </a:p>
        </p:txBody>
      </p:sp>
      <p:sp>
        <p:nvSpPr>
          <p:cNvPr id="235" name="Rectangle 262"/>
          <p:cNvSpPr>
            <a:spLocks noChangeAspect="1" noChangeArrowheads="1"/>
          </p:cNvSpPr>
          <p:nvPr/>
        </p:nvSpPr>
        <p:spPr bwMode="auto">
          <a:xfrm>
            <a:off x="6373813" y="1987550"/>
            <a:ext cx="215900" cy="179388"/>
          </a:xfrm>
          <a:prstGeom prst="rect">
            <a:avLst/>
          </a:prstGeom>
          <a:solidFill>
            <a:srgbClr val="FFFF00"/>
          </a:solidFill>
          <a:ln w="9525">
            <a:solidFill>
              <a:srgbClr val="000000"/>
            </a:solidFill>
            <a:miter lim="800000"/>
            <a:headEnd/>
            <a:tailEnd/>
          </a:ln>
        </p:spPr>
        <p:txBody>
          <a:bodyPr/>
          <a:lstStyle/>
          <a:p>
            <a:endParaRPr lang="zh-CN" altLang="en-US"/>
          </a:p>
        </p:txBody>
      </p:sp>
      <p:sp>
        <p:nvSpPr>
          <p:cNvPr id="14390" name="Rectangle 265"/>
          <p:cNvSpPr>
            <a:spLocks noChangeAspect="1" noChangeArrowheads="1"/>
          </p:cNvSpPr>
          <p:nvPr/>
        </p:nvSpPr>
        <p:spPr bwMode="auto">
          <a:xfrm>
            <a:off x="6372225" y="2528888"/>
            <a:ext cx="215900" cy="179387"/>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91" name="Rectangle 266"/>
          <p:cNvSpPr>
            <a:spLocks noChangeAspect="1" noChangeArrowheads="1"/>
          </p:cNvSpPr>
          <p:nvPr/>
        </p:nvSpPr>
        <p:spPr bwMode="auto">
          <a:xfrm>
            <a:off x="6372225" y="2708275"/>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92" name="Rectangle 267"/>
          <p:cNvSpPr>
            <a:spLocks noChangeAspect="1" noChangeArrowheads="1"/>
          </p:cNvSpPr>
          <p:nvPr/>
        </p:nvSpPr>
        <p:spPr bwMode="auto">
          <a:xfrm>
            <a:off x="6372225" y="2889250"/>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93" name="Rectangle 268"/>
          <p:cNvSpPr>
            <a:spLocks noChangeAspect="1" noChangeArrowheads="1"/>
          </p:cNvSpPr>
          <p:nvPr/>
        </p:nvSpPr>
        <p:spPr bwMode="auto">
          <a:xfrm>
            <a:off x="6589713" y="1266825"/>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394" name="Rectangle 269"/>
          <p:cNvSpPr>
            <a:spLocks noChangeAspect="1" noChangeArrowheads="1"/>
          </p:cNvSpPr>
          <p:nvPr/>
        </p:nvSpPr>
        <p:spPr bwMode="auto">
          <a:xfrm>
            <a:off x="6589713" y="1446213"/>
            <a:ext cx="215900" cy="180975"/>
          </a:xfrm>
          <a:prstGeom prst="rect">
            <a:avLst/>
          </a:prstGeom>
          <a:solidFill>
            <a:srgbClr val="FF6600"/>
          </a:solidFill>
          <a:ln w="9525">
            <a:solidFill>
              <a:schemeClr val="tx1"/>
            </a:solidFill>
            <a:miter lim="800000"/>
            <a:headEnd/>
            <a:tailEnd/>
          </a:ln>
        </p:spPr>
        <p:txBody>
          <a:bodyPr/>
          <a:lstStyle/>
          <a:p>
            <a:endParaRPr lang="zh-CN" altLang="en-US"/>
          </a:p>
        </p:txBody>
      </p:sp>
      <p:sp>
        <p:nvSpPr>
          <p:cNvPr id="241" name="Rectangle 270"/>
          <p:cNvSpPr>
            <a:spLocks noChangeAspect="1" noChangeArrowheads="1"/>
          </p:cNvSpPr>
          <p:nvPr/>
        </p:nvSpPr>
        <p:spPr bwMode="auto">
          <a:xfrm>
            <a:off x="6589713" y="1627188"/>
            <a:ext cx="215900" cy="180975"/>
          </a:xfrm>
          <a:prstGeom prst="rect">
            <a:avLst/>
          </a:prstGeom>
          <a:solidFill>
            <a:srgbClr val="FFFF00"/>
          </a:solidFill>
          <a:ln w="9525">
            <a:solidFill>
              <a:srgbClr val="000000"/>
            </a:solidFill>
            <a:miter lim="800000"/>
            <a:headEnd/>
            <a:tailEnd/>
          </a:ln>
        </p:spPr>
        <p:txBody>
          <a:bodyPr/>
          <a:lstStyle/>
          <a:p>
            <a:endParaRPr lang="zh-CN" altLang="en-US"/>
          </a:p>
        </p:txBody>
      </p:sp>
      <p:sp>
        <p:nvSpPr>
          <p:cNvPr id="242" name="Rectangle 271"/>
          <p:cNvSpPr>
            <a:spLocks noChangeAspect="1" noChangeArrowheads="1"/>
          </p:cNvSpPr>
          <p:nvPr/>
        </p:nvSpPr>
        <p:spPr bwMode="auto">
          <a:xfrm>
            <a:off x="6589713" y="1808163"/>
            <a:ext cx="215900" cy="180975"/>
          </a:xfrm>
          <a:prstGeom prst="rect">
            <a:avLst/>
          </a:prstGeom>
          <a:solidFill>
            <a:srgbClr val="FFFF00"/>
          </a:solidFill>
          <a:ln w="9525" algn="ctr">
            <a:solidFill>
              <a:srgbClr val="000000"/>
            </a:solidFill>
            <a:miter lim="800000"/>
            <a:headEnd/>
            <a:tailEnd/>
          </a:ln>
        </p:spPr>
        <p:txBody>
          <a:bodyPr/>
          <a:lstStyle/>
          <a:p>
            <a:endParaRPr lang="zh-CN" altLang="en-US"/>
          </a:p>
        </p:txBody>
      </p:sp>
      <p:sp>
        <p:nvSpPr>
          <p:cNvPr id="243" name="Rectangle 272"/>
          <p:cNvSpPr>
            <a:spLocks noChangeAspect="1" noChangeArrowheads="1"/>
          </p:cNvSpPr>
          <p:nvPr/>
        </p:nvSpPr>
        <p:spPr bwMode="auto">
          <a:xfrm>
            <a:off x="6589713" y="1989138"/>
            <a:ext cx="215900" cy="179387"/>
          </a:xfrm>
          <a:prstGeom prst="rect">
            <a:avLst/>
          </a:prstGeom>
          <a:solidFill>
            <a:srgbClr val="FFFF00"/>
          </a:solidFill>
          <a:ln w="9525">
            <a:solidFill>
              <a:srgbClr val="000000"/>
            </a:solidFill>
            <a:miter lim="800000"/>
            <a:headEnd/>
            <a:tailEnd/>
          </a:ln>
        </p:spPr>
        <p:txBody>
          <a:bodyPr/>
          <a:lstStyle/>
          <a:p>
            <a:endParaRPr lang="zh-CN" altLang="en-US"/>
          </a:p>
        </p:txBody>
      </p:sp>
      <p:sp>
        <p:nvSpPr>
          <p:cNvPr id="14398" name="Rectangle 275"/>
          <p:cNvSpPr>
            <a:spLocks noChangeAspect="1" noChangeArrowheads="1"/>
          </p:cNvSpPr>
          <p:nvPr/>
        </p:nvSpPr>
        <p:spPr bwMode="auto">
          <a:xfrm>
            <a:off x="6589713" y="2528888"/>
            <a:ext cx="215900" cy="179387"/>
          </a:xfrm>
          <a:prstGeom prst="rect">
            <a:avLst/>
          </a:prstGeom>
          <a:solidFill>
            <a:srgbClr val="FF6600"/>
          </a:solidFill>
          <a:ln w="9525">
            <a:solidFill>
              <a:srgbClr val="000000"/>
            </a:solidFill>
            <a:miter lim="800000"/>
            <a:headEnd/>
            <a:tailEnd/>
          </a:ln>
        </p:spPr>
        <p:txBody>
          <a:bodyPr/>
          <a:lstStyle/>
          <a:p>
            <a:endParaRPr lang="zh-CN" altLang="en-US"/>
          </a:p>
        </p:txBody>
      </p:sp>
      <p:sp>
        <p:nvSpPr>
          <p:cNvPr id="14399" name="Rectangle 276"/>
          <p:cNvSpPr>
            <a:spLocks noChangeAspect="1" noChangeArrowheads="1"/>
          </p:cNvSpPr>
          <p:nvPr/>
        </p:nvSpPr>
        <p:spPr bwMode="auto">
          <a:xfrm>
            <a:off x="6589713" y="2708275"/>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00" name="Rectangle 277"/>
          <p:cNvSpPr>
            <a:spLocks noChangeAspect="1" noChangeArrowheads="1"/>
          </p:cNvSpPr>
          <p:nvPr/>
        </p:nvSpPr>
        <p:spPr bwMode="auto">
          <a:xfrm>
            <a:off x="6589713" y="2889250"/>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01" name="Rectangle 278"/>
          <p:cNvSpPr>
            <a:spLocks noChangeAspect="1" noChangeArrowheads="1"/>
          </p:cNvSpPr>
          <p:nvPr/>
        </p:nvSpPr>
        <p:spPr bwMode="auto">
          <a:xfrm>
            <a:off x="6805613" y="1266825"/>
            <a:ext cx="217487"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02" name="Rectangle 279"/>
          <p:cNvSpPr>
            <a:spLocks noChangeAspect="1" noChangeArrowheads="1"/>
          </p:cNvSpPr>
          <p:nvPr/>
        </p:nvSpPr>
        <p:spPr bwMode="auto">
          <a:xfrm>
            <a:off x="6805613" y="1446213"/>
            <a:ext cx="217487"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03" name="Rectangle 280"/>
          <p:cNvSpPr>
            <a:spLocks noChangeAspect="1" noChangeArrowheads="1"/>
          </p:cNvSpPr>
          <p:nvPr/>
        </p:nvSpPr>
        <p:spPr bwMode="auto">
          <a:xfrm>
            <a:off x="6805613" y="1627188"/>
            <a:ext cx="217487" cy="180975"/>
          </a:xfrm>
          <a:prstGeom prst="rect">
            <a:avLst/>
          </a:prstGeom>
          <a:solidFill>
            <a:srgbClr val="FF6600"/>
          </a:solidFill>
          <a:ln w="9525">
            <a:solidFill>
              <a:schemeClr val="tx1"/>
            </a:solidFill>
            <a:miter lim="800000"/>
            <a:headEnd/>
            <a:tailEnd/>
          </a:ln>
        </p:spPr>
        <p:txBody>
          <a:bodyPr/>
          <a:lstStyle/>
          <a:p>
            <a:endParaRPr lang="zh-CN" altLang="en-US"/>
          </a:p>
        </p:txBody>
      </p:sp>
      <p:sp>
        <p:nvSpPr>
          <p:cNvPr id="14404" name="Rectangle 281"/>
          <p:cNvSpPr>
            <a:spLocks noChangeAspect="1" noChangeArrowheads="1"/>
          </p:cNvSpPr>
          <p:nvPr/>
        </p:nvSpPr>
        <p:spPr bwMode="auto">
          <a:xfrm>
            <a:off x="6805613" y="1808163"/>
            <a:ext cx="217487" cy="180975"/>
          </a:xfrm>
          <a:prstGeom prst="rect">
            <a:avLst/>
          </a:prstGeom>
          <a:solidFill>
            <a:srgbClr val="FF6600"/>
          </a:solidFill>
          <a:ln w="9525">
            <a:solidFill>
              <a:schemeClr val="tx1"/>
            </a:solidFill>
            <a:miter lim="800000"/>
            <a:headEnd/>
            <a:tailEnd/>
          </a:ln>
        </p:spPr>
        <p:txBody>
          <a:bodyPr/>
          <a:lstStyle/>
          <a:p>
            <a:endParaRPr lang="zh-CN" altLang="en-US"/>
          </a:p>
        </p:txBody>
      </p:sp>
      <p:sp>
        <p:nvSpPr>
          <p:cNvPr id="251" name="Rectangle 282"/>
          <p:cNvSpPr>
            <a:spLocks noChangeAspect="1" noChangeArrowheads="1"/>
          </p:cNvSpPr>
          <p:nvPr/>
        </p:nvSpPr>
        <p:spPr bwMode="auto">
          <a:xfrm>
            <a:off x="6805613" y="1989138"/>
            <a:ext cx="217487" cy="179387"/>
          </a:xfrm>
          <a:prstGeom prst="rect">
            <a:avLst/>
          </a:prstGeom>
          <a:solidFill>
            <a:srgbClr val="FFFF00"/>
          </a:solidFill>
          <a:ln w="9525">
            <a:solidFill>
              <a:srgbClr val="000000"/>
            </a:solidFill>
            <a:miter lim="800000"/>
            <a:headEnd/>
            <a:tailEnd/>
          </a:ln>
        </p:spPr>
        <p:txBody>
          <a:bodyPr/>
          <a:lstStyle/>
          <a:p>
            <a:endParaRPr lang="zh-CN" altLang="en-US"/>
          </a:p>
        </p:txBody>
      </p:sp>
      <p:grpSp>
        <p:nvGrpSpPr>
          <p:cNvPr id="9" name="组合 206"/>
          <p:cNvGrpSpPr/>
          <p:nvPr/>
        </p:nvGrpSpPr>
        <p:grpSpPr>
          <a:xfrm>
            <a:off x="5726959" y="2167731"/>
            <a:ext cx="1295961" cy="540544"/>
            <a:chOff x="6447683" y="5050634"/>
            <a:chExt cx="1295961" cy="540544"/>
          </a:xfrm>
          <a:solidFill>
            <a:srgbClr val="FFFF00"/>
          </a:solidFill>
        </p:grpSpPr>
        <p:sp>
          <p:nvSpPr>
            <p:cNvPr id="253" name="Rectangle 234"/>
            <p:cNvSpPr>
              <a:spLocks noChangeAspect="1" noChangeArrowheads="1"/>
            </p:cNvSpPr>
            <p:nvPr/>
          </p:nvSpPr>
          <p:spPr bwMode="auto">
            <a:xfrm>
              <a:off x="6447683" y="5229882"/>
              <a:ext cx="216555" cy="181115"/>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54" name="Rectangle 235"/>
            <p:cNvSpPr>
              <a:spLocks noChangeAspect="1" noChangeArrowheads="1"/>
            </p:cNvSpPr>
            <p:nvPr/>
          </p:nvSpPr>
          <p:spPr bwMode="auto">
            <a:xfrm>
              <a:off x="6447683" y="5410997"/>
              <a:ext cx="216555" cy="180181"/>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55" name="Rectangle 243"/>
            <p:cNvSpPr>
              <a:spLocks noChangeAspect="1" noChangeArrowheads="1"/>
            </p:cNvSpPr>
            <p:nvPr/>
          </p:nvSpPr>
          <p:spPr bwMode="auto">
            <a:xfrm>
              <a:off x="6664237" y="5050634"/>
              <a:ext cx="216554" cy="179248"/>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56" name="Rectangle 244"/>
            <p:cNvSpPr>
              <a:spLocks noChangeAspect="1" noChangeArrowheads="1"/>
            </p:cNvSpPr>
            <p:nvPr/>
          </p:nvSpPr>
          <p:spPr bwMode="auto">
            <a:xfrm>
              <a:off x="6664237" y="5229882"/>
              <a:ext cx="216554" cy="181115"/>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57" name="Rectangle 245"/>
            <p:cNvSpPr>
              <a:spLocks noChangeAspect="1" noChangeArrowheads="1"/>
            </p:cNvSpPr>
            <p:nvPr/>
          </p:nvSpPr>
          <p:spPr bwMode="auto">
            <a:xfrm>
              <a:off x="6664237" y="5410997"/>
              <a:ext cx="216554" cy="180181"/>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58" name="Rectangle 253"/>
            <p:cNvSpPr>
              <a:spLocks noChangeAspect="1" noChangeArrowheads="1"/>
            </p:cNvSpPr>
            <p:nvPr/>
          </p:nvSpPr>
          <p:spPr bwMode="auto">
            <a:xfrm>
              <a:off x="6875182" y="5050634"/>
              <a:ext cx="217676" cy="179248"/>
            </a:xfrm>
            <a:prstGeom prst="rect">
              <a:avLst/>
            </a:prstGeom>
            <a:grpFill/>
            <a:ln w="9525" algn="ctr">
              <a:solidFill>
                <a:srgbClr val="000000"/>
              </a:solidFill>
              <a:miter lim="800000"/>
              <a:headEnd/>
              <a:tailEnd/>
            </a:ln>
          </p:spPr>
          <p:txBody>
            <a:bodyPr/>
            <a:lstStyle/>
            <a:p>
              <a:pPr>
                <a:defRPr/>
              </a:pPr>
              <a:endParaRPr lang="zh-CN" altLang="en-US">
                <a:ea typeface="黑体" pitchFamily="2" charset="-122"/>
              </a:endParaRPr>
            </a:p>
          </p:txBody>
        </p:sp>
        <p:sp>
          <p:nvSpPr>
            <p:cNvPr id="259" name="Rectangle 254"/>
            <p:cNvSpPr>
              <a:spLocks noChangeAspect="1" noChangeArrowheads="1"/>
            </p:cNvSpPr>
            <p:nvPr/>
          </p:nvSpPr>
          <p:spPr bwMode="auto">
            <a:xfrm>
              <a:off x="6875182" y="5229882"/>
              <a:ext cx="217676" cy="181115"/>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60" name="Rectangle 255"/>
            <p:cNvSpPr>
              <a:spLocks noChangeAspect="1" noChangeArrowheads="1"/>
            </p:cNvSpPr>
            <p:nvPr/>
          </p:nvSpPr>
          <p:spPr bwMode="auto">
            <a:xfrm>
              <a:off x="6875182" y="5410997"/>
              <a:ext cx="217676" cy="180181"/>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61" name="Rectangle 263"/>
            <p:cNvSpPr>
              <a:spLocks noChangeAspect="1" noChangeArrowheads="1"/>
            </p:cNvSpPr>
            <p:nvPr/>
          </p:nvSpPr>
          <p:spPr bwMode="auto">
            <a:xfrm>
              <a:off x="7092858" y="5050634"/>
              <a:ext cx="216554" cy="179248"/>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62" name="Rectangle 264"/>
            <p:cNvSpPr>
              <a:spLocks noChangeAspect="1" noChangeArrowheads="1"/>
            </p:cNvSpPr>
            <p:nvPr/>
          </p:nvSpPr>
          <p:spPr bwMode="auto">
            <a:xfrm>
              <a:off x="7092858" y="5229882"/>
              <a:ext cx="216554" cy="181115"/>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63" name="Rectangle 273"/>
            <p:cNvSpPr>
              <a:spLocks noChangeAspect="1" noChangeArrowheads="1"/>
            </p:cNvSpPr>
            <p:nvPr/>
          </p:nvSpPr>
          <p:spPr bwMode="auto">
            <a:xfrm>
              <a:off x="7310535" y="5050634"/>
              <a:ext cx="216554" cy="179248"/>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64" name="Rectangle 274"/>
            <p:cNvSpPr>
              <a:spLocks noChangeAspect="1" noChangeArrowheads="1"/>
            </p:cNvSpPr>
            <p:nvPr/>
          </p:nvSpPr>
          <p:spPr bwMode="auto">
            <a:xfrm>
              <a:off x="7310535" y="5229882"/>
              <a:ext cx="216554" cy="181115"/>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65" name="Rectangle 283"/>
            <p:cNvSpPr>
              <a:spLocks noChangeAspect="1" noChangeArrowheads="1"/>
            </p:cNvSpPr>
            <p:nvPr/>
          </p:nvSpPr>
          <p:spPr bwMode="auto">
            <a:xfrm>
              <a:off x="7527089" y="5050634"/>
              <a:ext cx="216555" cy="179248"/>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sp>
          <p:nvSpPr>
            <p:cNvPr id="266" name="Rectangle 284"/>
            <p:cNvSpPr>
              <a:spLocks noChangeAspect="1" noChangeArrowheads="1"/>
            </p:cNvSpPr>
            <p:nvPr/>
          </p:nvSpPr>
          <p:spPr bwMode="auto">
            <a:xfrm>
              <a:off x="7527089" y="5229882"/>
              <a:ext cx="216555" cy="181115"/>
            </a:xfrm>
            <a:prstGeom prst="rect">
              <a:avLst/>
            </a:prstGeom>
            <a:grpFill/>
            <a:ln w="9525">
              <a:solidFill>
                <a:srgbClr val="000000"/>
              </a:solidFill>
              <a:miter lim="800000"/>
              <a:headEnd/>
              <a:tailEnd/>
            </a:ln>
          </p:spPr>
          <p:txBody>
            <a:bodyPr/>
            <a:lstStyle/>
            <a:p>
              <a:pPr>
                <a:defRPr/>
              </a:pPr>
              <a:endParaRPr lang="zh-CN" altLang="en-US">
                <a:ea typeface="黑体" pitchFamily="2" charset="-122"/>
              </a:endParaRPr>
            </a:p>
          </p:txBody>
        </p:sp>
      </p:grpSp>
      <p:sp>
        <p:nvSpPr>
          <p:cNvPr id="14407" name="Rectangle 285"/>
          <p:cNvSpPr>
            <a:spLocks noChangeAspect="1" noChangeArrowheads="1"/>
          </p:cNvSpPr>
          <p:nvPr/>
        </p:nvSpPr>
        <p:spPr bwMode="auto">
          <a:xfrm>
            <a:off x="6805613" y="2528888"/>
            <a:ext cx="217487" cy="179387"/>
          </a:xfrm>
          <a:prstGeom prst="rect">
            <a:avLst/>
          </a:prstGeom>
          <a:solidFill>
            <a:srgbClr val="FF6600"/>
          </a:solidFill>
          <a:ln w="9525">
            <a:solidFill>
              <a:schemeClr val="tx1"/>
            </a:solidFill>
            <a:miter lim="800000"/>
            <a:headEnd/>
            <a:tailEnd/>
          </a:ln>
        </p:spPr>
        <p:txBody>
          <a:bodyPr/>
          <a:lstStyle/>
          <a:p>
            <a:endParaRPr lang="zh-CN" altLang="en-US"/>
          </a:p>
        </p:txBody>
      </p:sp>
      <p:sp>
        <p:nvSpPr>
          <p:cNvPr id="14408" name="Rectangle 286"/>
          <p:cNvSpPr>
            <a:spLocks noChangeAspect="1" noChangeArrowheads="1"/>
          </p:cNvSpPr>
          <p:nvPr/>
        </p:nvSpPr>
        <p:spPr bwMode="auto">
          <a:xfrm>
            <a:off x="6805613" y="2708275"/>
            <a:ext cx="217487"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09" name="Rectangle 287"/>
          <p:cNvSpPr>
            <a:spLocks noChangeAspect="1" noChangeArrowheads="1"/>
          </p:cNvSpPr>
          <p:nvPr/>
        </p:nvSpPr>
        <p:spPr bwMode="auto">
          <a:xfrm>
            <a:off x="6805613" y="2889250"/>
            <a:ext cx="217487"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10" name="Rectangle 288"/>
          <p:cNvSpPr>
            <a:spLocks noChangeAspect="1" noChangeArrowheads="1"/>
          </p:cNvSpPr>
          <p:nvPr/>
        </p:nvSpPr>
        <p:spPr bwMode="auto">
          <a:xfrm>
            <a:off x="7021513" y="1266825"/>
            <a:ext cx="217487"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11" name="Rectangle 289"/>
          <p:cNvSpPr>
            <a:spLocks noChangeAspect="1" noChangeArrowheads="1"/>
          </p:cNvSpPr>
          <p:nvPr/>
        </p:nvSpPr>
        <p:spPr bwMode="auto">
          <a:xfrm>
            <a:off x="7021513" y="1446213"/>
            <a:ext cx="217487"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12" name="Rectangle 290"/>
          <p:cNvSpPr>
            <a:spLocks noChangeAspect="1" noChangeArrowheads="1"/>
          </p:cNvSpPr>
          <p:nvPr/>
        </p:nvSpPr>
        <p:spPr bwMode="auto">
          <a:xfrm>
            <a:off x="7021513" y="1627188"/>
            <a:ext cx="217487"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13" name="Rectangle 291"/>
          <p:cNvSpPr>
            <a:spLocks noChangeAspect="1" noChangeArrowheads="1"/>
          </p:cNvSpPr>
          <p:nvPr/>
        </p:nvSpPr>
        <p:spPr bwMode="auto">
          <a:xfrm>
            <a:off x="7021513" y="1808163"/>
            <a:ext cx="217487"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14" name="Rectangle 292"/>
          <p:cNvSpPr>
            <a:spLocks noChangeAspect="1" noChangeArrowheads="1"/>
          </p:cNvSpPr>
          <p:nvPr/>
        </p:nvSpPr>
        <p:spPr bwMode="auto">
          <a:xfrm>
            <a:off x="7021513" y="1989138"/>
            <a:ext cx="217487" cy="179387"/>
          </a:xfrm>
          <a:prstGeom prst="rect">
            <a:avLst/>
          </a:prstGeom>
          <a:solidFill>
            <a:srgbClr val="FF6600"/>
          </a:solidFill>
          <a:ln w="9525">
            <a:solidFill>
              <a:schemeClr val="tx1"/>
            </a:solidFill>
            <a:miter lim="800000"/>
            <a:headEnd/>
            <a:tailEnd/>
          </a:ln>
        </p:spPr>
        <p:txBody>
          <a:bodyPr/>
          <a:lstStyle/>
          <a:p>
            <a:endParaRPr lang="zh-CN" altLang="en-US"/>
          </a:p>
        </p:txBody>
      </p:sp>
      <p:sp>
        <p:nvSpPr>
          <p:cNvPr id="14415" name="Rectangle 293"/>
          <p:cNvSpPr>
            <a:spLocks noChangeAspect="1" noChangeArrowheads="1"/>
          </p:cNvSpPr>
          <p:nvPr/>
        </p:nvSpPr>
        <p:spPr bwMode="auto">
          <a:xfrm>
            <a:off x="7021513" y="2168525"/>
            <a:ext cx="217487" cy="177800"/>
          </a:xfrm>
          <a:prstGeom prst="rect">
            <a:avLst/>
          </a:prstGeom>
          <a:solidFill>
            <a:srgbClr val="FF6600"/>
          </a:solidFill>
          <a:ln w="9525">
            <a:solidFill>
              <a:schemeClr val="tx1"/>
            </a:solidFill>
            <a:miter lim="800000"/>
            <a:headEnd/>
            <a:tailEnd/>
          </a:ln>
        </p:spPr>
        <p:txBody>
          <a:bodyPr/>
          <a:lstStyle/>
          <a:p>
            <a:endParaRPr lang="zh-CN" altLang="en-US"/>
          </a:p>
        </p:txBody>
      </p:sp>
      <p:sp>
        <p:nvSpPr>
          <p:cNvPr id="14416" name="Rectangle 294"/>
          <p:cNvSpPr>
            <a:spLocks noChangeAspect="1" noChangeArrowheads="1"/>
          </p:cNvSpPr>
          <p:nvPr/>
        </p:nvSpPr>
        <p:spPr bwMode="auto">
          <a:xfrm>
            <a:off x="7021513" y="2346325"/>
            <a:ext cx="217487" cy="182563"/>
          </a:xfrm>
          <a:prstGeom prst="rect">
            <a:avLst/>
          </a:prstGeom>
          <a:solidFill>
            <a:srgbClr val="FF6600"/>
          </a:solidFill>
          <a:ln w="9525">
            <a:solidFill>
              <a:schemeClr val="tx1"/>
            </a:solidFill>
            <a:miter lim="800000"/>
            <a:headEnd/>
            <a:tailEnd/>
          </a:ln>
        </p:spPr>
        <p:txBody>
          <a:bodyPr/>
          <a:lstStyle/>
          <a:p>
            <a:endParaRPr lang="zh-CN" altLang="en-US"/>
          </a:p>
        </p:txBody>
      </p:sp>
      <p:sp>
        <p:nvSpPr>
          <p:cNvPr id="14417" name="Rectangle 295"/>
          <p:cNvSpPr>
            <a:spLocks noChangeAspect="1" noChangeArrowheads="1"/>
          </p:cNvSpPr>
          <p:nvPr/>
        </p:nvSpPr>
        <p:spPr bwMode="auto">
          <a:xfrm>
            <a:off x="7021513" y="2528888"/>
            <a:ext cx="217487" cy="179387"/>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18" name="Rectangle 296"/>
          <p:cNvSpPr>
            <a:spLocks noChangeAspect="1" noChangeArrowheads="1"/>
          </p:cNvSpPr>
          <p:nvPr/>
        </p:nvSpPr>
        <p:spPr bwMode="auto">
          <a:xfrm>
            <a:off x="7021513" y="2708275"/>
            <a:ext cx="217487"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19" name="Rectangle 297"/>
          <p:cNvSpPr>
            <a:spLocks noChangeAspect="1" noChangeArrowheads="1"/>
          </p:cNvSpPr>
          <p:nvPr/>
        </p:nvSpPr>
        <p:spPr bwMode="auto">
          <a:xfrm>
            <a:off x="7021513" y="2889250"/>
            <a:ext cx="217487"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0" name="Rectangle 298"/>
          <p:cNvSpPr>
            <a:spLocks noChangeAspect="1" noChangeArrowheads="1"/>
          </p:cNvSpPr>
          <p:nvPr/>
        </p:nvSpPr>
        <p:spPr bwMode="auto">
          <a:xfrm>
            <a:off x="7239000" y="1266825"/>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1" name="Rectangle 299"/>
          <p:cNvSpPr>
            <a:spLocks noChangeAspect="1" noChangeArrowheads="1"/>
          </p:cNvSpPr>
          <p:nvPr/>
        </p:nvSpPr>
        <p:spPr bwMode="auto">
          <a:xfrm>
            <a:off x="7239000" y="1446213"/>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2" name="Rectangle 300"/>
          <p:cNvSpPr>
            <a:spLocks noChangeAspect="1" noChangeArrowheads="1"/>
          </p:cNvSpPr>
          <p:nvPr/>
        </p:nvSpPr>
        <p:spPr bwMode="auto">
          <a:xfrm>
            <a:off x="7239000" y="1627188"/>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3" name="Rectangle 301"/>
          <p:cNvSpPr>
            <a:spLocks noChangeAspect="1" noChangeArrowheads="1"/>
          </p:cNvSpPr>
          <p:nvPr/>
        </p:nvSpPr>
        <p:spPr bwMode="auto">
          <a:xfrm>
            <a:off x="7239000" y="1808163"/>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4" name="Rectangle 302"/>
          <p:cNvSpPr>
            <a:spLocks noChangeAspect="1" noChangeArrowheads="1"/>
          </p:cNvSpPr>
          <p:nvPr/>
        </p:nvSpPr>
        <p:spPr bwMode="auto">
          <a:xfrm>
            <a:off x="7239000" y="1989138"/>
            <a:ext cx="215900" cy="179387"/>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5" name="Rectangle 303"/>
          <p:cNvSpPr>
            <a:spLocks noChangeAspect="1" noChangeArrowheads="1"/>
          </p:cNvSpPr>
          <p:nvPr/>
        </p:nvSpPr>
        <p:spPr bwMode="auto">
          <a:xfrm>
            <a:off x="7239000" y="2168525"/>
            <a:ext cx="215900" cy="17780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6" name="Rectangle 304"/>
          <p:cNvSpPr>
            <a:spLocks noChangeAspect="1" noChangeArrowheads="1"/>
          </p:cNvSpPr>
          <p:nvPr/>
        </p:nvSpPr>
        <p:spPr bwMode="auto">
          <a:xfrm>
            <a:off x="7239000" y="2346325"/>
            <a:ext cx="215900" cy="182563"/>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7" name="Rectangle 305"/>
          <p:cNvSpPr>
            <a:spLocks noChangeAspect="1" noChangeArrowheads="1"/>
          </p:cNvSpPr>
          <p:nvPr/>
        </p:nvSpPr>
        <p:spPr bwMode="auto">
          <a:xfrm>
            <a:off x="7239000" y="2528888"/>
            <a:ext cx="215900" cy="179387"/>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8" name="Rectangle 306"/>
          <p:cNvSpPr>
            <a:spLocks noChangeAspect="1" noChangeArrowheads="1"/>
          </p:cNvSpPr>
          <p:nvPr/>
        </p:nvSpPr>
        <p:spPr bwMode="auto">
          <a:xfrm>
            <a:off x="7239000" y="2708275"/>
            <a:ext cx="215900" cy="180975"/>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429" name="Rectangle 307"/>
          <p:cNvSpPr>
            <a:spLocks noChangeAspect="1" noChangeArrowheads="1"/>
          </p:cNvSpPr>
          <p:nvPr/>
        </p:nvSpPr>
        <p:spPr bwMode="auto">
          <a:xfrm>
            <a:off x="7239000" y="2889250"/>
            <a:ext cx="215900" cy="179388"/>
          </a:xfrm>
          <a:prstGeom prst="rect">
            <a:avLst/>
          </a:prstGeom>
          <a:solidFill>
            <a:srgbClr val="FFFFFF"/>
          </a:solidFill>
          <a:ln w="9525">
            <a:solidFill>
              <a:srgbClr val="000000"/>
            </a:solidFill>
            <a:miter lim="800000"/>
            <a:headEnd/>
            <a:tailEnd/>
          </a:ln>
        </p:spPr>
        <p:txBody>
          <a:bodyPr/>
          <a:lstStyle/>
          <a:p>
            <a:endParaRPr lang="zh-CN" altLang="en-US"/>
          </a:p>
        </p:txBody>
      </p:sp>
      <p:pic>
        <p:nvPicPr>
          <p:cNvPr id="12293" name="Picture 5"/>
          <p:cNvPicPr>
            <a:picLocks noChangeAspect="1" noChangeArrowheads="1"/>
          </p:cNvPicPr>
          <p:nvPr/>
        </p:nvPicPr>
        <p:blipFill>
          <a:blip r:embed="rId3" cstate="print"/>
          <a:srcRect/>
          <a:stretch>
            <a:fillRect/>
          </a:stretch>
        </p:blipFill>
        <p:spPr bwMode="auto">
          <a:xfrm>
            <a:off x="3130550" y="1627188"/>
            <a:ext cx="5399088" cy="3576637"/>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dissolve">
                                      <p:cBhvr>
                                        <p:cTn id="12" dur="500"/>
                                        <p:tgtEl>
                                          <p:spTgt spid="2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8"/>
                                        </p:tgtEl>
                                        <p:attrNameLst>
                                          <p:attrName>style.visibility</p:attrName>
                                        </p:attrNameLst>
                                      </p:cBhvr>
                                      <p:to>
                                        <p:strVal val="visible"/>
                                      </p:to>
                                    </p:set>
                                    <p:animEffect transition="in" filter="dissolve">
                                      <p:cBhvr>
                                        <p:cTn id="17" dur="500"/>
                                        <p:tgtEl>
                                          <p:spTgt spid="2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21"/>
                                        </p:tgtEl>
                                        <p:attrNameLst>
                                          <p:attrName>style.visibility</p:attrName>
                                        </p:attrNameLst>
                                      </p:cBhvr>
                                      <p:to>
                                        <p:strVal val="visible"/>
                                      </p:to>
                                    </p:set>
                                    <p:animEffect transition="in" filter="dissolve">
                                      <p:cBhvr>
                                        <p:cTn id="22" dur="500"/>
                                        <p:tgtEl>
                                          <p:spTgt spid="2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0"/>
                                        </p:tgtEl>
                                        <p:attrNameLst>
                                          <p:attrName>style.visibility</p:attrName>
                                        </p:attrNameLst>
                                      </p:cBhvr>
                                      <p:to>
                                        <p:strVal val="visible"/>
                                      </p:to>
                                    </p:set>
                                    <p:animEffect transition="in" filter="dissolve">
                                      <p:cBhvr>
                                        <p:cTn id="27" dur="500"/>
                                        <p:tgtEl>
                                          <p:spTgt spid="22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7"/>
                                        </p:tgtEl>
                                        <p:attrNameLst>
                                          <p:attrName>style.visibility</p:attrName>
                                        </p:attrNameLst>
                                      </p:cBhvr>
                                      <p:to>
                                        <p:strVal val="visible"/>
                                      </p:to>
                                    </p:set>
                                    <p:animEffect transition="in" filter="dissolve">
                                      <p:cBhvr>
                                        <p:cTn id="32" dur="500"/>
                                        <p:tgtEl>
                                          <p:spTgt spid="22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34"/>
                                        </p:tgtEl>
                                        <p:attrNameLst>
                                          <p:attrName>style.visibility</p:attrName>
                                        </p:attrNameLst>
                                      </p:cBhvr>
                                      <p:to>
                                        <p:strVal val="visible"/>
                                      </p:to>
                                    </p:set>
                                    <p:animEffect transition="in" filter="dissolve">
                                      <p:cBhvr>
                                        <p:cTn id="37" dur="500"/>
                                        <p:tgtEl>
                                          <p:spTgt spid="23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3"/>
                                        </p:tgtEl>
                                        <p:attrNameLst>
                                          <p:attrName>style.visibility</p:attrName>
                                        </p:attrNameLst>
                                      </p:cBhvr>
                                      <p:to>
                                        <p:strVal val="visible"/>
                                      </p:to>
                                    </p:set>
                                    <p:animEffect transition="in" filter="dissolve">
                                      <p:cBhvr>
                                        <p:cTn id="42" dur="500"/>
                                        <p:tgtEl>
                                          <p:spTgt spid="23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41"/>
                                        </p:tgtEl>
                                        <p:attrNameLst>
                                          <p:attrName>style.visibility</p:attrName>
                                        </p:attrNameLst>
                                      </p:cBhvr>
                                      <p:to>
                                        <p:strVal val="visible"/>
                                      </p:to>
                                    </p:set>
                                    <p:animEffect transition="in" filter="dissolve">
                                      <p:cBhvr>
                                        <p:cTn id="47" dur="500"/>
                                        <p:tgtEl>
                                          <p:spTgt spid="24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42"/>
                                        </p:tgtEl>
                                        <p:attrNameLst>
                                          <p:attrName>style.visibility</p:attrName>
                                        </p:attrNameLst>
                                      </p:cBhvr>
                                      <p:to>
                                        <p:strVal val="visible"/>
                                      </p:to>
                                    </p:set>
                                    <p:animEffect transition="in" filter="dissolve">
                                      <p:cBhvr>
                                        <p:cTn id="52" dur="500"/>
                                        <p:tgtEl>
                                          <p:spTgt spid="24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43"/>
                                        </p:tgtEl>
                                        <p:attrNameLst>
                                          <p:attrName>style.visibility</p:attrName>
                                        </p:attrNameLst>
                                      </p:cBhvr>
                                      <p:to>
                                        <p:strVal val="visible"/>
                                      </p:to>
                                    </p:set>
                                    <p:animEffect transition="in" filter="dissolve">
                                      <p:cBhvr>
                                        <p:cTn id="57" dur="500"/>
                                        <p:tgtEl>
                                          <p:spTgt spid="243"/>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51"/>
                                        </p:tgtEl>
                                        <p:attrNameLst>
                                          <p:attrName>style.visibility</p:attrName>
                                        </p:attrNameLst>
                                      </p:cBhvr>
                                      <p:to>
                                        <p:strVal val="visible"/>
                                      </p:to>
                                    </p:set>
                                    <p:animEffect transition="in" filter="dissolve">
                                      <p:cBhvr>
                                        <p:cTn id="62" dur="500"/>
                                        <p:tgtEl>
                                          <p:spTgt spid="25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dissolv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2293"/>
                                        </p:tgtEl>
                                        <p:attrNameLst>
                                          <p:attrName>style.visibility</p:attrName>
                                        </p:attrNameLst>
                                      </p:cBhvr>
                                      <p:to>
                                        <p:strVal val="visible"/>
                                      </p:to>
                                    </p:set>
                                    <p:animEffect transition="in" filter="dissolve">
                                      <p:cBhvr>
                                        <p:cTn id="72"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21" grpId="0" animBg="1"/>
      <p:bldP spid="227" grpId="0" animBg="1"/>
      <p:bldP spid="228" grpId="0" animBg="1"/>
      <p:bldP spid="233" grpId="0" animBg="1"/>
      <p:bldP spid="234" grpId="0" animBg="1"/>
      <p:bldP spid="235" grpId="0" animBg="1"/>
      <p:bldP spid="241" grpId="0" animBg="1"/>
      <p:bldP spid="242" grpId="0" animBg="1"/>
      <p:bldP spid="243" grpId="0" animBg="1"/>
      <p:bldP spid="2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zh-CN" altLang="en-US" sz="3600" dirty="0" smtClean="0">
                <a:solidFill>
                  <a:schemeClr val="tx2">
                    <a:satMod val="130000"/>
                  </a:schemeClr>
                </a:solidFill>
                <a:latin typeface="黑体" pitchFamily="2" charset="-122"/>
                <a:ea typeface="黑体" pitchFamily="2" charset="-122"/>
              </a:rPr>
              <a:t>真实感绘制</a:t>
            </a:r>
            <a:r>
              <a:rPr lang="en-US" altLang="zh-CN" sz="3600" dirty="0" smtClean="0">
                <a:solidFill>
                  <a:schemeClr val="tx2">
                    <a:satMod val="130000"/>
                  </a:schemeClr>
                </a:solidFill>
                <a:latin typeface="黑体" pitchFamily="2" charset="-122"/>
                <a:ea typeface="黑体" pitchFamily="2" charset="-122"/>
              </a:rPr>
              <a:t>(1970s-1980s)</a:t>
            </a:r>
            <a:endParaRPr lang="zh-CN" altLang="en-US" sz="3600" dirty="0">
              <a:solidFill>
                <a:schemeClr val="tx2">
                  <a:satMod val="130000"/>
                </a:schemeClr>
              </a:solidFill>
              <a:latin typeface="黑体" pitchFamily="2" charset="-122"/>
              <a:ea typeface="黑体" pitchFamily="2" charset="-122"/>
            </a:endParaRPr>
          </a:p>
        </p:txBody>
      </p:sp>
      <p:sp>
        <p:nvSpPr>
          <p:cNvPr id="15363" name="内容占位符 2"/>
          <p:cNvSpPr>
            <a:spLocks noGrp="1"/>
          </p:cNvSpPr>
          <p:nvPr>
            <p:ph idx="1"/>
          </p:nvPr>
        </p:nvSpPr>
        <p:spPr>
          <a:xfrm>
            <a:off x="968375" y="1447800"/>
            <a:ext cx="7499350" cy="4800600"/>
          </a:xfrm>
        </p:spPr>
        <p:txBody>
          <a:bodyPr/>
          <a:lstStyle/>
          <a:p>
            <a:pPr eaLnBrk="1" hangingPunct="1"/>
            <a:r>
              <a:rPr lang="zh-CN" altLang="en-US" smtClean="0">
                <a:latin typeface="华文仿宋" pitchFamily="2" charset="-122"/>
                <a:ea typeface="华文仿宋" pitchFamily="2" charset="-122"/>
              </a:rPr>
              <a:t>局部光照模型</a:t>
            </a:r>
            <a:r>
              <a:rPr lang="en-US" altLang="zh-CN" smtClean="0">
                <a:latin typeface="华文仿宋" pitchFamily="2" charset="-122"/>
                <a:ea typeface="华文仿宋" pitchFamily="2" charset="-122"/>
              </a:rPr>
              <a:t>,</a:t>
            </a:r>
            <a:r>
              <a:rPr lang="zh-CN" altLang="en-US" smtClean="0">
                <a:latin typeface="华文仿宋" pitchFamily="2" charset="-122"/>
                <a:ea typeface="华文仿宋" pitchFamily="2" charset="-122"/>
              </a:rPr>
              <a:t> </a:t>
            </a:r>
            <a:r>
              <a:rPr lang="en-US" altLang="zh-CN" smtClean="0">
                <a:latin typeface="华文仿宋" pitchFamily="2" charset="-122"/>
                <a:ea typeface="华文仿宋" pitchFamily="2" charset="-122"/>
              </a:rPr>
              <a:t>1973: Phong lighting model</a:t>
            </a:r>
          </a:p>
          <a:p>
            <a:pPr eaLnBrk="1" hangingPunct="1"/>
            <a:r>
              <a:rPr lang="zh-CN" altLang="en-US" smtClean="0">
                <a:latin typeface="华文仿宋" pitchFamily="2" charset="-122"/>
                <a:ea typeface="华文仿宋" pitchFamily="2" charset="-122"/>
              </a:rPr>
              <a:t>基于物理的光照模型</a:t>
            </a:r>
            <a:r>
              <a:rPr lang="en-US" altLang="zh-CN" smtClean="0">
                <a:latin typeface="华文仿宋" pitchFamily="2" charset="-122"/>
                <a:ea typeface="华文仿宋" pitchFamily="2" charset="-122"/>
              </a:rPr>
              <a:t>, 1982, Cook-Torrance</a:t>
            </a:r>
          </a:p>
          <a:p>
            <a:pPr eaLnBrk="1" hangingPunct="1"/>
            <a:r>
              <a:rPr lang="zh-CN" altLang="en-US" smtClean="0">
                <a:latin typeface="华文仿宋" pitchFamily="2" charset="-122"/>
                <a:ea typeface="华文仿宋" pitchFamily="2" charset="-122"/>
              </a:rPr>
              <a:t>全局光照模型</a:t>
            </a:r>
            <a:endParaRPr lang="en-US" altLang="zh-CN" smtClean="0">
              <a:latin typeface="华文仿宋" pitchFamily="2" charset="-122"/>
              <a:ea typeface="华文仿宋" pitchFamily="2" charset="-122"/>
            </a:endParaRPr>
          </a:p>
          <a:p>
            <a:pPr eaLnBrk="1" hangingPunct="1"/>
            <a:r>
              <a:rPr lang="en-US" altLang="zh-CN" smtClean="0">
                <a:latin typeface="华文仿宋" pitchFamily="2" charset="-122"/>
                <a:ea typeface="华文仿宋" pitchFamily="2" charset="-122"/>
              </a:rPr>
              <a:t>Ray Tracing (1980), Radiosity 1984, BRDF</a:t>
            </a:r>
            <a:endParaRPr lang="zh-CN" altLang="en-US" smtClean="0">
              <a:latin typeface="华文仿宋" pitchFamily="2" charset="-122"/>
              <a:ea typeface="华文仿宋" pitchFamily="2" charset="-122"/>
            </a:endParaRPr>
          </a:p>
        </p:txBody>
      </p:sp>
      <p:sp>
        <p:nvSpPr>
          <p:cNvPr id="6" name="灯片编号占位符 5"/>
          <p:cNvSpPr>
            <a:spLocks noGrp="1"/>
          </p:cNvSpPr>
          <p:nvPr>
            <p:ph type="sldNum" sz="quarter" idx="12"/>
          </p:nvPr>
        </p:nvSpPr>
        <p:spPr/>
        <p:txBody>
          <a:bodyPr/>
          <a:lstStyle/>
          <a:p>
            <a:pPr>
              <a:defRPr/>
            </a:pPr>
            <a:fld id="{8FBD4769-7311-41A0-8AF0-1AAECF564BB7}" type="slidenum">
              <a:rPr lang="zh-CN" altLang="en-US"/>
              <a:pPr>
                <a:defRPr/>
              </a:pPr>
              <a:t>12</a:t>
            </a:fld>
            <a:endParaRPr lang="en-US" altLang="zh-CN"/>
          </a:p>
        </p:txBody>
      </p:sp>
      <p:pic>
        <p:nvPicPr>
          <p:cNvPr id="13319" name="Picture 7"/>
          <p:cNvPicPr>
            <a:picLocks noChangeAspect="1" noChangeArrowheads="1"/>
          </p:cNvPicPr>
          <p:nvPr/>
        </p:nvPicPr>
        <p:blipFill>
          <a:blip r:embed="rId3" cstate="print"/>
          <a:srcRect/>
          <a:stretch>
            <a:fillRect/>
          </a:stretch>
        </p:blipFill>
        <p:spPr bwMode="auto">
          <a:xfrm>
            <a:off x="2049463" y="1266825"/>
            <a:ext cx="5386387" cy="4211638"/>
          </a:xfrm>
          <a:prstGeom prst="rect">
            <a:avLst/>
          </a:prstGeom>
          <a:noFill/>
          <a:ln w="9525" algn="ctr">
            <a:noFill/>
            <a:miter lim="800000"/>
            <a:headEnd/>
            <a:tailEnd/>
          </a:ln>
        </p:spPr>
      </p:pic>
      <p:pic>
        <p:nvPicPr>
          <p:cNvPr id="8" name="Picture 109" descr="hof"/>
          <p:cNvPicPr>
            <a:picLocks noChangeAspect="1" noChangeArrowheads="1"/>
          </p:cNvPicPr>
          <p:nvPr/>
        </p:nvPicPr>
        <p:blipFill>
          <a:blip r:embed="rId4" cstate="print"/>
          <a:srcRect/>
          <a:stretch>
            <a:fillRect/>
          </a:stretch>
        </p:blipFill>
        <p:spPr bwMode="auto">
          <a:xfrm>
            <a:off x="2770188" y="1987550"/>
            <a:ext cx="5291137" cy="3963988"/>
          </a:xfrm>
          <a:prstGeom prst="rect">
            <a:avLst/>
          </a:prstGeom>
          <a:noFill/>
          <a:ln w="9525">
            <a:noFill/>
            <a:miter lim="800000"/>
            <a:headEnd/>
            <a:tailEnd/>
          </a:ln>
        </p:spPr>
      </p:pic>
      <p:pic>
        <p:nvPicPr>
          <p:cNvPr id="13320" name="Picture 8"/>
          <p:cNvPicPr>
            <a:picLocks noChangeAspect="1" noChangeArrowheads="1"/>
          </p:cNvPicPr>
          <p:nvPr/>
        </p:nvPicPr>
        <p:blipFill>
          <a:blip r:embed="rId5" cstate="print"/>
          <a:srcRect/>
          <a:stretch>
            <a:fillRect/>
          </a:stretch>
        </p:blipFill>
        <p:spPr bwMode="auto">
          <a:xfrm>
            <a:off x="3392488" y="2708275"/>
            <a:ext cx="5143500" cy="3870325"/>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3319"/>
                                        </p:tgtEl>
                                        <p:attrNameLst>
                                          <p:attrName>style.visibility</p:attrName>
                                        </p:attrNameLst>
                                      </p:cBhvr>
                                      <p:to>
                                        <p:strVal val="visible"/>
                                      </p:to>
                                    </p:set>
                                    <p:animEffect transition="in" filter="wedge">
                                      <p:cBhvr>
                                        <p:cTn id="7" dur="2000"/>
                                        <p:tgtEl>
                                          <p:spTgt spid="133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320"/>
                                        </p:tgtEl>
                                        <p:attrNameLst>
                                          <p:attrName>style.visibility</p:attrName>
                                        </p:attrNameLst>
                                      </p:cBhvr>
                                      <p:to>
                                        <p:strVal val="visible"/>
                                      </p:to>
                                    </p:set>
                                    <p:animEffect transition="in" filter="randombar(horizontal)">
                                      <p:cBhvr>
                                        <p:cTn id="17" dur="5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en-US" altLang="zh-CN" sz="3600" dirty="0" smtClean="0">
                <a:solidFill>
                  <a:schemeClr val="tx2">
                    <a:satMod val="130000"/>
                  </a:schemeClr>
                </a:solidFill>
              </a:rPr>
              <a:t> 1990s</a:t>
            </a:r>
            <a:endParaRPr lang="zh-CN" altLang="en-US" sz="3600" dirty="0">
              <a:solidFill>
                <a:schemeClr val="tx2">
                  <a:satMod val="130000"/>
                </a:schemeClr>
              </a:solidFill>
            </a:endParaRPr>
          </a:p>
        </p:txBody>
      </p:sp>
      <p:sp>
        <p:nvSpPr>
          <p:cNvPr id="16387" name="内容占位符 2"/>
          <p:cNvSpPr>
            <a:spLocks noGrp="1"/>
          </p:cNvSpPr>
          <p:nvPr>
            <p:ph idx="1"/>
          </p:nvPr>
        </p:nvSpPr>
        <p:spPr/>
        <p:txBody>
          <a:bodyPr/>
          <a:lstStyle/>
          <a:p>
            <a:pPr eaLnBrk="1" hangingPunct="1"/>
            <a:r>
              <a:rPr lang="zh-CN" altLang="en-US" dirty="0" smtClean="0">
                <a:latin typeface="华文仿宋" pitchFamily="2" charset="-122"/>
                <a:ea typeface="华文仿宋" pitchFamily="2" charset="-122"/>
              </a:rPr>
              <a:t>几何造型</a:t>
            </a:r>
            <a:r>
              <a:rPr lang="en-US" altLang="zh-CN" dirty="0" smtClean="0">
                <a:latin typeface="华文仿宋" pitchFamily="2" charset="-122"/>
                <a:ea typeface="华文仿宋" pitchFamily="2" charset="-122"/>
              </a:rPr>
              <a:t>: </a:t>
            </a:r>
            <a:r>
              <a:rPr lang="zh-CN" altLang="en-US" dirty="0" smtClean="0">
                <a:latin typeface="华文仿宋" pitchFamily="2" charset="-122"/>
                <a:ea typeface="华文仿宋" pitchFamily="2" charset="-122"/>
              </a:rPr>
              <a:t>网格</a:t>
            </a:r>
            <a:r>
              <a:rPr lang="en-US" altLang="zh-CN" dirty="0" smtClean="0">
                <a:latin typeface="华文仿宋" pitchFamily="2" charset="-122"/>
                <a:ea typeface="华文仿宋" pitchFamily="2" charset="-122"/>
              </a:rPr>
              <a:t>(meshes)</a:t>
            </a:r>
            <a:r>
              <a:rPr lang="zh-CN" altLang="en-US" dirty="0" smtClean="0">
                <a:latin typeface="华文仿宋" pitchFamily="2" charset="-122"/>
                <a:ea typeface="华文仿宋" pitchFamily="2" charset="-122"/>
              </a:rPr>
              <a:t>表示</a:t>
            </a:r>
            <a:r>
              <a:rPr lang="en-US" altLang="zh-CN" dirty="0" smtClean="0">
                <a:latin typeface="华文仿宋" pitchFamily="2" charset="-122"/>
                <a:ea typeface="华文仿宋" pitchFamily="2" charset="-122"/>
              </a:rPr>
              <a:t>, </a:t>
            </a:r>
            <a:r>
              <a:rPr lang="zh-CN" altLang="en-US" dirty="0" smtClean="0">
                <a:latin typeface="华文仿宋" pitchFamily="2" charset="-122"/>
                <a:ea typeface="华文仿宋" pitchFamily="2" charset="-122"/>
              </a:rPr>
              <a:t>细分曲面</a:t>
            </a:r>
            <a:r>
              <a:rPr lang="en-US" altLang="zh-CN" dirty="0" smtClean="0">
                <a:latin typeface="华文仿宋" pitchFamily="2" charset="-122"/>
                <a:ea typeface="华文仿宋" pitchFamily="2" charset="-122"/>
              </a:rPr>
              <a:t>, </a:t>
            </a:r>
            <a:r>
              <a:rPr lang="zh-CN" altLang="en-US" dirty="0" smtClean="0">
                <a:latin typeface="华文仿宋" pitchFamily="2" charset="-122"/>
                <a:ea typeface="华文仿宋" pitchFamily="2" charset="-122"/>
              </a:rPr>
              <a:t>隐式曲面</a:t>
            </a:r>
            <a:r>
              <a:rPr lang="en-US" altLang="zh-CN" dirty="0" smtClean="0">
                <a:latin typeface="华文仿宋" pitchFamily="2" charset="-122"/>
                <a:ea typeface="华文仿宋" pitchFamily="2" charset="-122"/>
              </a:rPr>
              <a:t>,</a:t>
            </a:r>
            <a:r>
              <a:rPr lang="zh-CN" altLang="en-US" dirty="0" smtClean="0">
                <a:latin typeface="华文仿宋" pitchFamily="2" charset="-122"/>
                <a:ea typeface="华文仿宋" pitchFamily="2" charset="-122"/>
              </a:rPr>
              <a:t> 过程化方法</a:t>
            </a:r>
            <a:r>
              <a:rPr lang="en-US" altLang="zh-CN" dirty="0" smtClean="0">
                <a:latin typeface="华文仿宋" pitchFamily="2" charset="-122"/>
                <a:ea typeface="华文仿宋" pitchFamily="2" charset="-122"/>
              </a:rPr>
              <a:t>, </a:t>
            </a:r>
            <a:r>
              <a:rPr lang="zh-CN" altLang="en-US" dirty="0" smtClean="0">
                <a:latin typeface="华文仿宋" pitchFamily="2" charset="-122"/>
                <a:ea typeface="华文仿宋" pitchFamily="2" charset="-122"/>
              </a:rPr>
              <a:t>多分辨率表示等</a:t>
            </a:r>
            <a:r>
              <a:rPr lang="en-US" altLang="zh-CN" dirty="0" smtClean="0">
                <a:latin typeface="华文仿宋" pitchFamily="2" charset="-122"/>
                <a:ea typeface="华文仿宋" pitchFamily="2" charset="-122"/>
              </a:rPr>
              <a:t>.</a:t>
            </a:r>
          </a:p>
          <a:p>
            <a:pPr eaLnBrk="1" hangingPunct="1"/>
            <a:r>
              <a:rPr lang="zh-CN" altLang="en-US" dirty="0" smtClean="0">
                <a:latin typeface="华文仿宋" pitchFamily="2" charset="-122"/>
                <a:ea typeface="华文仿宋" pitchFamily="2" charset="-122"/>
              </a:rPr>
              <a:t>绘制</a:t>
            </a:r>
            <a:r>
              <a:rPr lang="en-US" altLang="zh-CN" dirty="0" smtClean="0">
                <a:latin typeface="华文仿宋" pitchFamily="2" charset="-122"/>
                <a:ea typeface="华文仿宋" pitchFamily="2" charset="-122"/>
              </a:rPr>
              <a:t>: </a:t>
            </a:r>
            <a:r>
              <a:rPr lang="zh-CN" altLang="en-US" dirty="0" smtClean="0">
                <a:latin typeface="华文仿宋" pitchFamily="2" charset="-122"/>
                <a:ea typeface="华文仿宋" pitchFamily="2" charset="-122"/>
              </a:rPr>
              <a:t>体绘制</a:t>
            </a:r>
            <a:r>
              <a:rPr lang="en-US" altLang="zh-CN" dirty="0" smtClean="0">
                <a:latin typeface="华文仿宋" pitchFamily="2" charset="-122"/>
                <a:ea typeface="华文仿宋" pitchFamily="2" charset="-122"/>
              </a:rPr>
              <a:t>,</a:t>
            </a:r>
            <a:r>
              <a:rPr lang="zh-CN" altLang="en-US" dirty="0" smtClean="0">
                <a:latin typeface="华文仿宋" pitchFamily="2" charset="-122"/>
                <a:ea typeface="华文仿宋" pitchFamily="2" charset="-122"/>
              </a:rPr>
              <a:t> 基于图象的绘制</a:t>
            </a:r>
            <a:r>
              <a:rPr lang="en-US" altLang="zh-CN" dirty="0" smtClean="0">
                <a:latin typeface="华文仿宋" pitchFamily="2" charset="-122"/>
                <a:ea typeface="华文仿宋" pitchFamily="2" charset="-122"/>
              </a:rPr>
              <a:t>,</a:t>
            </a:r>
            <a:r>
              <a:rPr lang="zh-CN" altLang="en-US" dirty="0" smtClean="0">
                <a:latin typeface="华文仿宋" pitchFamily="2" charset="-122"/>
                <a:ea typeface="华文仿宋" pitchFamily="2" charset="-122"/>
              </a:rPr>
              <a:t> 点绘制</a:t>
            </a:r>
            <a:endParaRPr lang="en-US" altLang="zh-CN" dirty="0" smtClean="0">
              <a:latin typeface="华文仿宋" pitchFamily="2" charset="-122"/>
              <a:ea typeface="华文仿宋" pitchFamily="2" charset="-122"/>
            </a:endParaRPr>
          </a:p>
          <a:p>
            <a:pPr eaLnBrk="1" hangingPunct="1"/>
            <a:r>
              <a:rPr lang="zh-CN" altLang="en-US" dirty="0" smtClean="0">
                <a:latin typeface="华文仿宋" pitchFamily="2" charset="-122"/>
                <a:ea typeface="华文仿宋" pitchFamily="2" charset="-122"/>
              </a:rPr>
              <a:t>科学可视化</a:t>
            </a:r>
            <a:r>
              <a:rPr lang="en-US" altLang="zh-CN" dirty="0" smtClean="0">
                <a:latin typeface="华文仿宋" pitchFamily="2" charset="-122"/>
                <a:ea typeface="华文仿宋" pitchFamily="2" charset="-122"/>
              </a:rPr>
              <a:t>(Scientific visualization)</a:t>
            </a:r>
          </a:p>
          <a:p>
            <a:pPr eaLnBrk="1" hangingPunct="1"/>
            <a:r>
              <a:rPr lang="en-US" altLang="zh-CN" dirty="0" smtClean="0">
                <a:latin typeface="华文仿宋" pitchFamily="2" charset="-122"/>
                <a:ea typeface="华文仿宋" pitchFamily="2" charset="-122"/>
              </a:rPr>
              <a:t>…</a:t>
            </a:r>
          </a:p>
        </p:txBody>
      </p:sp>
      <p:sp>
        <p:nvSpPr>
          <p:cNvPr id="6" name="灯片编号占位符 5"/>
          <p:cNvSpPr>
            <a:spLocks noGrp="1"/>
          </p:cNvSpPr>
          <p:nvPr>
            <p:ph type="sldNum" sz="quarter" idx="12"/>
          </p:nvPr>
        </p:nvSpPr>
        <p:spPr/>
        <p:txBody>
          <a:bodyPr/>
          <a:lstStyle/>
          <a:p>
            <a:pPr>
              <a:defRPr/>
            </a:pPr>
            <a:fld id="{891C4D4E-BBBA-4EC7-A3EB-E0887DEB1406}" type="slidenum">
              <a:rPr lang="zh-CN" altLang="en-US"/>
              <a:pPr>
                <a:defRPr/>
              </a:pPr>
              <a:t>13</a:t>
            </a:fld>
            <a:endParaRPr lang="en-US" altLang="zh-CN"/>
          </a:p>
        </p:txBody>
      </p:sp>
      <p:sp>
        <p:nvSpPr>
          <p:cNvPr id="5" name="TextBox 4"/>
          <p:cNvSpPr txBox="1"/>
          <p:nvPr/>
        </p:nvSpPr>
        <p:spPr>
          <a:xfrm>
            <a:off x="1689096" y="4510089"/>
            <a:ext cx="5568191" cy="461665"/>
          </a:xfrm>
          <a:prstGeom prst="rect">
            <a:avLst/>
          </a:prstGeom>
          <a:noFill/>
        </p:spPr>
        <p:txBody>
          <a:bodyPr wrap="none" rtlCol="0">
            <a:spAutoFit/>
          </a:bodyPr>
          <a:lstStyle/>
          <a:p>
            <a:r>
              <a:rPr lang="en-US" altLang="zh-CN" dirty="0" smtClean="0"/>
              <a:t>Video: Subdivision\1997-Geri’s game</a:t>
            </a:r>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2000s</a:t>
            </a:r>
            <a:endParaRPr lang="zh-CN" altLang="en-US" dirty="0"/>
          </a:p>
        </p:txBody>
      </p:sp>
      <p:sp>
        <p:nvSpPr>
          <p:cNvPr id="3" name="内容占位符 2"/>
          <p:cNvSpPr>
            <a:spLocks noGrp="1"/>
          </p:cNvSpPr>
          <p:nvPr>
            <p:ph idx="1"/>
          </p:nvPr>
        </p:nvSpPr>
        <p:spPr>
          <a:xfrm>
            <a:off x="1033145" y="1447800"/>
            <a:ext cx="7499350" cy="4800600"/>
          </a:xfrm>
        </p:spPr>
        <p:txBody>
          <a:bodyPr/>
          <a:lstStyle/>
          <a:p>
            <a:r>
              <a:rPr lang="en-US" altLang="zh-CN" dirty="0" smtClean="0"/>
              <a:t>Digital geometry processing</a:t>
            </a:r>
          </a:p>
          <a:p>
            <a:r>
              <a:rPr lang="en-US" altLang="zh-CN" dirty="0" smtClean="0"/>
              <a:t>Shape analysis</a:t>
            </a:r>
          </a:p>
          <a:p>
            <a:r>
              <a:rPr lang="en-US" altLang="zh-CN" dirty="0" smtClean="0"/>
              <a:t>BRDF</a:t>
            </a:r>
          </a:p>
          <a:p>
            <a:r>
              <a:rPr lang="en-US" altLang="zh-CN" dirty="0" smtClean="0"/>
              <a:t>Image</a:t>
            </a:r>
            <a:r>
              <a:rPr lang="zh-CN" altLang="en-US" dirty="0"/>
              <a:t> </a:t>
            </a:r>
            <a:r>
              <a:rPr lang="en-US" altLang="zh-CN" dirty="0" smtClean="0"/>
              <a:t>editing</a:t>
            </a:r>
            <a:endParaRPr lang="zh-CN" altLang="en-US" dirty="0"/>
          </a:p>
        </p:txBody>
      </p:sp>
      <p:sp>
        <p:nvSpPr>
          <p:cNvPr id="6" name="灯片编号占位符 5"/>
          <p:cNvSpPr>
            <a:spLocks noGrp="1"/>
          </p:cNvSpPr>
          <p:nvPr>
            <p:ph type="sldNum" sz="quarter" idx="12"/>
          </p:nvPr>
        </p:nvSpPr>
        <p:spPr/>
        <p:txBody>
          <a:bodyPr/>
          <a:lstStyle/>
          <a:p>
            <a:pPr>
              <a:defRPr/>
            </a:pPr>
            <a:fld id="{782F8A71-6788-45B5-9A66-ED58E0047C91}" type="slidenum">
              <a:rPr lang="zh-CN" altLang="en-US" smtClean="0"/>
              <a:pPr>
                <a:defRPr/>
              </a:pPr>
              <a:t>14</a:t>
            </a:fld>
            <a:endParaRPr lang="en-US" altLang="zh-CN"/>
          </a:p>
        </p:txBody>
      </p:sp>
      <p:pic>
        <p:nvPicPr>
          <p:cNvPr id="5" name="Picture 2"/>
          <p:cNvPicPr>
            <a:picLocks noChangeAspect="1" noChangeArrowheads="1"/>
          </p:cNvPicPr>
          <p:nvPr/>
        </p:nvPicPr>
        <p:blipFill>
          <a:blip r:embed="rId2" cstate="print"/>
          <a:srcRect/>
          <a:stretch>
            <a:fillRect/>
          </a:stretch>
        </p:blipFill>
        <p:spPr bwMode="auto">
          <a:xfrm>
            <a:off x="1324916" y="3702677"/>
            <a:ext cx="7567624" cy="2873604"/>
          </a:xfrm>
          <a:prstGeom prst="rect">
            <a:avLst/>
          </a:prstGeom>
          <a:noFill/>
          <a:ln w="9525">
            <a:noFill/>
            <a:miter lim="800000"/>
            <a:headEnd/>
            <a:tailEnd/>
          </a:ln>
          <a:effectLst/>
        </p:spPr>
      </p:pic>
    </p:spTree>
    <p:extLst>
      <p:ext uri="{BB962C8B-B14F-4D97-AF65-F5344CB8AC3E}">
        <p14:creationId xmlns:p14="http://schemas.microsoft.com/office/powerpoint/2010/main" val="1822561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2010s</a:t>
            </a:r>
            <a:endParaRPr lang="zh-CN" altLang="en-US" dirty="0"/>
          </a:p>
        </p:txBody>
      </p:sp>
      <p:sp>
        <p:nvSpPr>
          <p:cNvPr id="3" name="内容占位符 2"/>
          <p:cNvSpPr>
            <a:spLocks noGrp="1"/>
          </p:cNvSpPr>
          <p:nvPr>
            <p:ph idx="1"/>
          </p:nvPr>
        </p:nvSpPr>
        <p:spPr/>
        <p:txBody>
          <a:bodyPr/>
          <a:lstStyle/>
          <a:p>
            <a:r>
              <a:rPr lang="en-US" altLang="zh-CN" dirty="0" smtClean="0"/>
              <a:t>Visual computing and analysis</a:t>
            </a:r>
            <a:endParaRPr lang="zh-CN" altLang="en-US" dirty="0"/>
          </a:p>
        </p:txBody>
      </p:sp>
      <p:sp>
        <p:nvSpPr>
          <p:cNvPr id="6" name="灯片编号占位符 5"/>
          <p:cNvSpPr>
            <a:spLocks noGrp="1"/>
          </p:cNvSpPr>
          <p:nvPr>
            <p:ph type="sldNum" sz="quarter" idx="12"/>
          </p:nvPr>
        </p:nvSpPr>
        <p:spPr/>
        <p:txBody>
          <a:bodyPr/>
          <a:lstStyle/>
          <a:p>
            <a:pPr>
              <a:defRPr/>
            </a:pPr>
            <a:fld id="{782F8A71-6788-45B5-9A66-ED58E0047C91}" type="slidenum">
              <a:rPr lang="zh-CN" altLang="en-US" smtClean="0"/>
              <a:pPr>
                <a:defRPr/>
              </a:pPr>
              <a:t>15</a:t>
            </a:fld>
            <a:endParaRPr lang="en-US" altLang="zh-CN"/>
          </a:p>
        </p:txBody>
      </p:sp>
      <p:pic>
        <p:nvPicPr>
          <p:cNvPr id="5" name="Picture 2"/>
          <p:cNvPicPr>
            <a:picLocks noChangeAspect="1" noChangeArrowheads="1"/>
          </p:cNvPicPr>
          <p:nvPr/>
        </p:nvPicPr>
        <p:blipFill>
          <a:blip r:embed="rId2" cstate="print"/>
          <a:srcRect/>
          <a:stretch>
            <a:fillRect/>
          </a:stretch>
        </p:blipFill>
        <p:spPr bwMode="auto">
          <a:xfrm>
            <a:off x="1605343" y="2074545"/>
            <a:ext cx="6927152" cy="4783455"/>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1299210" y="2379243"/>
            <a:ext cx="7593330" cy="4174058"/>
          </a:xfrm>
          <a:prstGeom prst="rect">
            <a:avLst/>
          </a:prstGeom>
          <a:noFill/>
          <a:ln w="9525">
            <a:noFill/>
            <a:miter lim="800000"/>
            <a:headEnd/>
            <a:tailEnd/>
          </a:ln>
        </p:spPr>
      </p:pic>
    </p:spTree>
    <p:extLst>
      <p:ext uri="{BB962C8B-B14F-4D97-AF65-F5344CB8AC3E}">
        <p14:creationId xmlns:p14="http://schemas.microsoft.com/office/powerpoint/2010/main" val="3519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fontAlgn="auto" hangingPunct="1">
              <a:spcAft>
                <a:spcPts val="0"/>
              </a:spcAft>
              <a:defRPr/>
            </a:pPr>
            <a:r>
              <a:rPr lang="en-US" altLang="zh-CN" sz="3600" b="1" dirty="0" smtClean="0">
                <a:solidFill>
                  <a:schemeClr val="tx2">
                    <a:satMod val="130000"/>
                  </a:schemeClr>
                </a:solidFill>
                <a:latin typeface="黑体" pitchFamily="2" charset="-122"/>
                <a:ea typeface="黑体" pitchFamily="2" charset="-122"/>
              </a:rPr>
              <a:t>2 </a:t>
            </a:r>
            <a:r>
              <a:rPr lang="zh-CN" altLang="en-US" sz="3600" b="1" dirty="0" smtClean="0">
                <a:solidFill>
                  <a:schemeClr val="tx2">
                    <a:satMod val="130000"/>
                  </a:schemeClr>
                </a:solidFill>
                <a:latin typeface="黑体" pitchFamily="2" charset="-122"/>
                <a:ea typeface="黑体" pitchFamily="2" charset="-122"/>
              </a:rPr>
              <a:t>图形工业</a:t>
            </a:r>
            <a:r>
              <a:rPr lang="en-US" altLang="zh-CN" sz="3600" b="1" dirty="0" smtClean="0">
                <a:solidFill>
                  <a:schemeClr val="tx2">
                    <a:satMod val="130000"/>
                  </a:schemeClr>
                </a:solidFill>
                <a:latin typeface="黑体" pitchFamily="2" charset="-122"/>
                <a:ea typeface="黑体" pitchFamily="2" charset="-122"/>
              </a:rPr>
              <a:t>-</a:t>
            </a:r>
            <a:r>
              <a:rPr lang="zh-CN" altLang="en-US" sz="3600" b="1" dirty="0" smtClean="0">
                <a:solidFill>
                  <a:schemeClr val="tx2">
                    <a:satMod val="130000"/>
                  </a:schemeClr>
                </a:solidFill>
                <a:latin typeface="黑体" pitchFamily="2" charset="-122"/>
                <a:ea typeface="黑体" pitchFamily="2" charset="-122"/>
              </a:rPr>
              <a:t>计算机图形学的应用</a:t>
            </a:r>
          </a:p>
        </p:txBody>
      </p:sp>
      <p:sp>
        <p:nvSpPr>
          <p:cNvPr id="17411" name="Rectangle 3"/>
          <p:cNvSpPr>
            <a:spLocks noGrp="1" noChangeArrowheads="1"/>
          </p:cNvSpPr>
          <p:nvPr>
            <p:ph idx="1"/>
          </p:nvPr>
        </p:nvSpPr>
        <p:spPr/>
        <p:txBody>
          <a:bodyPr/>
          <a:lstStyle/>
          <a:p>
            <a:pPr eaLnBrk="1" hangingPunct="1"/>
            <a:r>
              <a:rPr lang="zh-CN" altLang="en-US" sz="2800" dirty="0" smtClean="0">
                <a:latin typeface="华文仿宋" pitchFamily="2" charset="-122"/>
                <a:ea typeface="华文仿宋" pitchFamily="2" charset="-122"/>
              </a:rPr>
              <a:t>计算机图形提供了一种直观的信息交流工具，被广泛地用于各个不同的领域。</a:t>
            </a:r>
          </a:p>
          <a:p>
            <a:pPr lvl="1" eaLnBrk="1" hangingPunct="1">
              <a:lnSpc>
                <a:spcPct val="80000"/>
              </a:lnSpc>
            </a:pPr>
            <a:r>
              <a:rPr lang="zh-CN" altLang="en-US" sz="2400" dirty="0" smtClean="0">
                <a:latin typeface="华文仿宋" pitchFamily="2" charset="-122"/>
                <a:ea typeface="华文仿宋" pitchFamily="2" charset="-122"/>
              </a:rPr>
              <a:t>影视</a:t>
            </a:r>
          </a:p>
          <a:p>
            <a:pPr lvl="1" eaLnBrk="1" hangingPunct="1">
              <a:lnSpc>
                <a:spcPct val="80000"/>
              </a:lnSpc>
            </a:pPr>
            <a:r>
              <a:rPr lang="zh-CN" altLang="en-US" sz="2400" dirty="0" smtClean="0">
                <a:latin typeface="华文仿宋" pitchFamily="2" charset="-122"/>
                <a:ea typeface="华文仿宋" pitchFamily="2" charset="-122"/>
              </a:rPr>
              <a:t>游戏</a:t>
            </a:r>
          </a:p>
          <a:p>
            <a:pPr lvl="1" eaLnBrk="1" hangingPunct="1">
              <a:lnSpc>
                <a:spcPct val="80000"/>
              </a:lnSpc>
            </a:pPr>
            <a:r>
              <a:rPr lang="zh-CN" altLang="en-US" sz="2400" dirty="0" smtClean="0">
                <a:latin typeface="华文仿宋" pitchFamily="2" charset="-122"/>
                <a:ea typeface="华文仿宋" pitchFamily="2" charset="-122"/>
              </a:rPr>
              <a:t>工业设计</a:t>
            </a:r>
          </a:p>
          <a:p>
            <a:pPr lvl="1" eaLnBrk="1" hangingPunct="1">
              <a:lnSpc>
                <a:spcPct val="80000"/>
              </a:lnSpc>
            </a:pPr>
            <a:r>
              <a:rPr lang="zh-CN" altLang="en-US" sz="2400" dirty="0" smtClean="0">
                <a:latin typeface="华文仿宋" pitchFamily="2" charset="-122"/>
                <a:ea typeface="华文仿宋" pitchFamily="2" charset="-122"/>
              </a:rPr>
              <a:t>科学研究</a:t>
            </a:r>
          </a:p>
          <a:p>
            <a:pPr lvl="1" eaLnBrk="1" hangingPunct="1">
              <a:lnSpc>
                <a:spcPct val="80000"/>
              </a:lnSpc>
            </a:pPr>
            <a:r>
              <a:rPr lang="zh-CN" altLang="en-US" sz="2400" dirty="0" smtClean="0">
                <a:latin typeface="华文仿宋" pitchFamily="2" charset="-122"/>
                <a:ea typeface="华文仿宋" pitchFamily="2" charset="-122"/>
              </a:rPr>
              <a:t>艺术</a:t>
            </a:r>
            <a:endParaRPr lang="zh-CN" altLang="en-US" sz="1800" dirty="0" smtClean="0">
              <a:latin typeface="华文仿宋" pitchFamily="2" charset="-122"/>
              <a:ea typeface="华文仿宋" pitchFamily="2" charset="-122"/>
            </a:endParaRPr>
          </a:p>
          <a:p>
            <a:pPr eaLnBrk="1" hangingPunct="1">
              <a:lnSpc>
                <a:spcPct val="80000"/>
              </a:lnSpc>
            </a:pPr>
            <a:endParaRPr lang="en-US" altLang="zh-CN" sz="2000" dirty="0" smtClean="0">
              <a:latin typeface="华文仿宋" pitchFamily="2" charset="-122"/>
              <a:ea typeface="华文仿宋" pitchFamily="2" charset="-122"/>
            </a:endParaRPr>
          </a:p>
          <a:p>
            <a:pPr eaLnBrk="1" hangingPunct="1">
              <a:lnSpc>
                <a:spcPct val="80000"/>
              </a:lnSpc>
            </a:pPr>
            <a:endParaRPr lang="en-US" altLang="zh-CN" sz="2000" dirty="0" smtClean="0">
              <a:latin typeface="华文仿宋" pitchFamily="2" charset="-122"/>
              <a:ea typeface="华文仿宋" pitchFamily="2" charset="-122"/>
            </a:endParaRPr>
          </a:p>
          <a:p>
            <a:pPr eaLnBrk="1" hangingPunct="1"/>
            <a:r>
              <a:rPr lang="zh-CN" altLang="en-US" sz="2800" dirty="0" smtClean="0">
                <a:latin typeface="华文仿宋" pitchFamily="2" charset="-122"/>
                <a:ea typeface="华文仿宋" pitchFamily="2" charset="-122"/>
              </a:rPr>
              <a:t>应用的需求反过来推动了图形学的发展，计算机图形处理已经形成了一个巨大的产业。</a:t>
            </a:r>
          </a:p>
        </p:txBody>
      </p:sp>
      <p:sp>
        <p:nvSpPr>
          <p:cNvPr id="4" name="Rectangle 3"/>
          <p:cNvSpPr txBox="1">
            <a:spLocks noChangeArrowheads="1"/>
          </p:cNvSpPr>
          <p:nvPr/>
        </p:nvSpPr>
        <p:spPr bwMode="auto">
          <a:xfrm>
            <a:off x="3490913" y="2708275"/>
            <a:ext cx="2162175" cy="2522538"/>
          </a:xfrm>
          <a:prstGeom prst="rect">
            <a:avLst/>
          </a:prstGeom>
          <a:noFill/>
          <a:ln w="9525">
            <a:noFill/>
            <a:miter lim="800000"/>
            <a:headEnd/>
            <a:tailEnd/>
          </a:ln>
        </p:spPr>
        <p:txBody>
          <a:bodyPr/>
          <a:lstStyle/>
          <a:p>
            <a:pPr marL="742950" lvl="1" indent="-285750" eaLnBrk="0" hangingPunct="0">
              <a:lnSpc>
                <a:spcPct val="80000"/>
              </a:lnSpc>
              <a:spcBef>
                <a:spcPct val="20000"/>
              </a:spcBef>
              <a:buClr>
                <a:schemeClr val="accent1"/>
              </a:buClr>
              <a:buSzPct val="70000"/>
              <a:buFont typeface="Wingdings" pitchFamily="2" charset="2"/>
              <a:buChar char="l"/>
              <a:defRPr/>
            </a:pPr>
            <a:r>
              <a:rPr lang="zh-CN" altLang="en-US" b="0" kern="0" dirty="0">
                <a:latin typeface="华文仿宋" pitchFamily="2" charset="-122"/>
                <a:ea typeface="华文仿宋" pitchFamily="2" charset="-122"/>
              </a:rPr>
              <a:t>医学</a:t>
            </a:r>
          </a:p>
          <a:p>
            <a:pPr marL="742950" lvl="1" indent="-285750" eaLnBrk="0" hangingPunct="0">
              <a:lnSpc>
                <a:spcPct val="80000"/>
              </a:lnSpc>
              <a:spcBef>
                <a:spcPct val="20000"/>
              </a:spcBef>
              <a:buClr>
                <a:schemeClr val="accent1"/>
              </a:buClr>
              <a:buSzPct val="70000"/>
              <a:buFont typeface="Wingdings" pitchFamily="2" charset="2"/>
              <a:buChar char="l"/>
              <a:defRPr/>
            </a:pPr>
            <a:r>
              <a:rPr lang="zh-CN" altLang="en-US" b="0" kern="0" dirty="0">
                <a:latin typeface="华文仿宋" pitchFamily="2" charset="-122"/>
                <a:ea typeface="华文仿宋" pitchFamily="2" charset="-122"/>
              </a:rPr>
              <a:t>广告</a:t>
            </a:r>
          </a:p>
          <a:p>
            <a:pPr marL="742950" lvl="1" indent="-285750" eaLnBrk="0" hangingPunct="0">
              <a:lnSpc>
                <a:spcPct val="80000"/>
              </a:lnSpc>
              <a:spcBef>
                <a:spcPct val="20000"/>
              </a:spcBef>
              <a:buClr>
                <a:schemeClr val="accent1"/>
              </a:buClr>
              <a:buSzPct val="70000"/>
              <a:buFont typeface="Wingdings" pitchFamily="2" charset="2"/>
              <a:buChar char="l"/>
              <a:defRPr/>
            </a:pPr>
            <a:r>
              <a:rPr lang="zh-CN" altLang="en-US" b="0" kern="0" dirty="0">
                <a:latin typeface="华文仿宋" pitchFamily="2" charset="-122"/>
                <a:ea typeface="华文仿宋" pitchFamily="2" charset="-122"/>
              </a:rPr>
              <a:t>教育</a:t>
            </a:r>
          </a:p>
          <a:p>
            <a:pPr marL="742950" lvl="1" indent="-285750" eaLnBrk="0" hangingPunct="0">
              <a:lnSpc>
                <a:spcPct val="80000"/>
              </a:lnSpc>
              <a:spcBef>
                <a:spcPct val="20000"/>
              </a:spcBef>
              <a:buClr>
                <a:schemeClr val="accent1"/>
              </a:buClr>
              <a:buSzPct val="70000"/>
              <a:buFont typeface="Wingdings" pitchFamily="2" charset="2"/>
              <a:buChar char="l"/>
              <a:defRPr/>
            </a:pPr>
            <a:r>
              <a:rPr lang="zh-CN" altLang="en-US" b="0" kern="0" dirty="0">
                <a:latin typeface="华文仿宋" pitchFamily="2" charset="-122"/>
                <a:ea typeface="华文仿宋" pitchFamily="2" charset="-122"/>
              </a:rPr>
              <a:t>培训</a:t>
            </a:r>
          </a:p>
          <a:p>
            <a:pPr marL="742950" lvl="1" indent="-285750" eaLnBrk="0" hangingPunct="0">
              <a:lnSpc>
                <a:spcPct val="80000"/>
              </a:lnSpc>
              <a:spcBef>
                <a:spcPct val="20000"/>
              </a:spcBef>
              <a:buClr>
                <a:schemeClr val="accent1"/>
              </a:buClr>
              <a:buSzPct val="70000"/>
              <a:buFont typeface="Wingdings" pitchFamily="2" charset="2"/>
              <a:buChar char="l"/>
              <a:defRPr/>
            </a:pPr>
            <a:r>
              <a:rPr lang="zh-CN" altLang="en-US" b="0" kern="0" dirty="0">
                <a:latin typeface="华文仿宋" pitchFamily="2" charset="-122"/>
                <a:ea typeface="华文仿宋" pitchFamily="2" charset="-122"/>
              </a:rPr>
              <a:t>军事</a:t>
            </a:r>
          </a:p>
          <a:p>
            <a:pPr marL="742950" lvl="1" indent="-285750" eaLnBrk="0" hangingPunct="0">
              <a:lnSpc>
                <a:spcPct val="80000"/>
              </a:lnSpc>
              <a:spcBef>
                <a:spcPct val="20000"/>
              </a:spcBef>
              <a:buClr>
                <a:schemeClr val="accent1"/>
              </a:buClr>
              <a:buSzPct val="70000"/>
              <a:buFont typeface="Wingdings" pitchFamily="2" charset="2"/>
              <a:buChar char="l"/>
              <a:defRPr/>
            </a:pPr>
            <a:r>
              <a:rPr lang="zh-CN" altLang="en-US" b="0" kern="0" dirty="0">
                <a:latin typeface="+mn-lt"/>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3200" dirty="0" smtClean="0"/>
              <a:t>CAD/CAM</a:t>
            </a:r>
            <a:endParaRPr lang="zh-CN" altLang="en-US" sz="3200" dirty="0"/>
          </a:p>
        </p:txBody>
      </p:sp>
      <p:sp>
        <p:nvSpPr>
          <p:cNvPr id="18435" name="内容占位符 2"/>
          <p:cNvSpPr>
            <a:spLocks noGrp="1"/>
          </p:cNvSpPr>
          <p:nvPr>
            <p:ph idx="1"/>
          </p:nvPr>
        </p:nvSpPr>
        <p:spPr>
          <a:xfrm>
            <a:off x="1036638" y="1627188"/>
            <a:ext cx="7499350" cy="4800600"/>
          </a:xfrm>
        </p:spPr>
        <p:txBody>
          <a:bodyPr/>
          <a:lstStyle/>
          <a:p>
            <a:pPr eaLnBrk="1" hangingPunct="1"/>
            <a:r>
              <a:rPr lang="zh-CN" altLang="en-US" b="1" dirty="0" smtClean="0">
                <a:latin typeface="华文仿宋" pitchFamily="2" charset="-122"/>
                <a:ea typeface="华文仿宋" pitchFamily="2" charset="-122"/>
              </a:rPr>
              <a:t>建筑设计</a:t>
            </a:r>
          </a:p>
          <a:p>
            <a:pPr eaLnBrk="1" hangingPunct="1"/>
            <a:r>
              <a:rPr lang="zh-CN" altLang="en-US" b="1" dirty="0" smtClean="0">
                <a:latin typeface="华文仿宋" pitchFamily="2" charset="-122"/>
                <a:ea typeface="华文仿宋" pitchFamily="2" charset="-122"/>
              </a:rPr>
              <a:t>电路设计</a:t>
            </a:r>
          </a:p>
          <a:p>
            <a:pPr eaLnBrk="1" hangingPunct="1"/>
            <a:r>
              <a:rPr lang="zh-CN" altLang="en-US" b="1" dirty="0" smtClean="0">
                <a:latin typeface="华文仿宋" pitchFamily="2" charset="-122"/>
                <a:ea typeface="华文仿宋" pitchFamily="2" charset="-122"/>
              </a:rPr>
              <a:t>汽车外形设计</a:t>
            </a:r>
          </a:p>
          <a:p>
            <a:pPr eaLnBrk="1" hangingPunct="1"/>
            <a:r>
              <a:rPr lang="zh-CN" altLang="en-US" b="1" dirty="0" smtClean="0">
                <a:latin typeface="华文仿宋" pitchFamily="2" charset="-122"/>
                <a:ea typeface="华文仿宋" pitchFamily="2" charset="-122"/>
              </a:rPr>
              <a:t>飞机外形设计</a:t>
            </a:r>
          </a:p>
          <a:p>
            <a:pPr eaLnBrk="1" hangingPunct="1"/>
            <a:r>
              <a:rPr lang="zh-CN" altLang="en-US" b="1" dirty="0" smtClean="0">
                <a:latin typeface="华文仿宋" pitchFamily="2" charset="-122"/>
                <a:ea typeface="华文仿宋" pitchFamily="2" charset="-122"/>
              </a:rPr>
              <a:t>船舶设计</a:t>
            </a:r>
          </a:p>
          <a:p>
            <a:pPr eaLnBrk="1" hangingPunct="1"/>
            <a:r>
              <a:rPr lang="zh-CN" altLang="en-US" b="1" dirty="0" smtClean="0">
                <a:latin typeface="华文仿宋" pitchFamily="2" charset="-122"/>
                <a:ea typeface="华文仿宋" pitchFamily="2" charset="-122"/>
              </a:rPr>
              <a:t>家用电器等设计</a:t>
            </a:r>
            <a:endParaRPr lang="en-US" altLang="zh-CN" b="1" dirty="0" smtClean="0">
              <a:latin typeface="华文仿宋" pitchFamily="2" charset="-122"/>
              <a:ea typeface="华文仿宋" pitchFamily="2" charset="-122"/>
            </a:endParaRPr>
          </a:p>
          <a:p>
            <a:endParaRPr lang="zh-CN" altLang="en-US" dirty="0" smtClean="0"/>
          </a:p>
        </p:txBody>
      </p:sp>
      <p:sp>
        <p:nvSpPr>
          <p:cNvPr id="6" name="灯片编号占位符 5"/>
          <p:cNvSpPr>
            <a:spLocks noGrp="1"/>
          </p:cNvSpPr>
          <p:nvPr>
            <p:ph type="sldNum" sz="quarter" idx="12"/>
          </p:nvPr>
        </p:nvSpPr>
        <p:spPr/>
        <p:txBody>
          <a:bodyPr/>
          <a:lstStyle/>
          <a:p>
            <a:pPr>
              <a:defRPr/>
            </a:pPr>
            <a:fld id="{347F8CDE-349B-4900-AD2C-807070758F5C}" type="slidenum">
              <a:rPr lang="zh-CN" altLang="en-US" smtClean="0"/>
              <a:pPr>
                <a:defRPr/>
              </a:pPr>
              <a:t>17</a:t>
            </a:fld>
            <a:endParaRPr lang="en-US" altLang="zh-CN"/>
          </a:p>
        </p:txBody>
      </p:sp>
      <p:pic>
        <p:nvPicPr>
          <p:cNvPr id="132098" name="Picture 2"/>
          <p:cNvPicPr>
            <a:picLocks noChangeAspect="1" noChangeArrowheads="1"/>
          </p:cNvPicPr>
          <p:nvPr/>
        </p:nvPicPr>
        <p:blipFill>
          <a:blip r:embed="rId3" cstate="print"/>
          <a:srcRect/>
          <a:stretch>
            <a:fillRect/>
          </a:stretch>
        </p:blipFill>
        <p:spPr bwMode="auto">
          <a:xfrm>
            <a:off x="2409825" y="1266825"/>
            <a:ext cx="3152775" cy="2522538"/>
          </a:xfrm>
          <a:prstGeom prst="rect">
            <a:avLst/>
          </a:prstGeom>
          <a:noFill/>
          <a:ln w="9525" algn="ctr">
            <a:noFill/>
            <a:miter lim="800000"/>
            <a:headEnd/>
            <a:tailEnd/>
          </a:ln>
        </p:spPr>
      </p:pic>
      <p:pic>
        <p:nvPicPr>
          <p:cNvPr id="132099" name="Picture 3"/>
          <p:cNvPicPr>
            <a:picLocks noChangeAspect="1" noChangeArrowheads="1"/>
          </p:cNvPicPr>
          <p:nvPr/>
        </p:nvPicPr>
        <p:blipFill>
          <a:blip r:embed="rId4" cstate="print"/>
          <a:srcRect/>
          <a:stretch>
            <a:fillRect/>
          </a:stretch>
        </p:blipFill>
        <p:spPr bwMode="auto">
          <a:xfrm>
            <a:off x="2770188" y="1987550"/>
            <a:ext cx="5972175" cy="2028825"/>
          </a:xfrm>
          <a:prstGeom prst="rect">
            <a:avLst/>
          </a:prstGeom>
          <a:noFill/>
          <a:ln w="9525" algn="ctr">
            <a:noFill/>
            <a:miter lim="800000"/>
            <a:headEnd/>
            <a:tailEnd/>
          </a:ln>
        </p:spPr>
      </p:pic>
      <p:pic>
        <p:nvPicPr>
          <p:cNvPr id="132101" name="Picture 5"/>
          <p:cNvPicPr>
            <a:picLocks noChangeAspect="1" noChangeArrowheads="1"/>
          </p:cNvPicPr>
          <p:nvPr/>
        </p:nvPicPr>
        <p:blipFill>
          <a:blip r:embed="rId5" cstate="print"/>
          <a:srcRect/>
          <a:stretch>
            <a:fillRect/>
          </a:stretch>
        </p:blipFill>
        <p:spPr bwMode="auto">
          <a:xfrm>
            <a:off x="2952750" y="2708275"/>
            <a:ext cx="4795838" cy="3208338"/>
          </a:xfrm>
          <a:prstGeom prst="rect">
            <a:avLst/>
          </a:prstGeom>
          <a:noFill/>
          <a:ln w="9525" algn="ctr">
            <a:noFill/>
            <a:miter lim="800000"/>
            <a:headEnd/>
            <a:tailEnd/>
          </a:ln>
        </p:spPr>
      </p:pic>
      <p:pic>
        <p:nvPicPr>
          <p:cNvPr id="132100" name="Picture 4"/>
          <p:cNvPicPr>
            <a:picLocks noChangeAspect="1" noChangeArrowheads="1"/>
          </p:cNvPicPr>
          <p:nvPr/>
        </p:nvPicPr>
        <p:blipFill>
          <a:blip r:embed="rId6" cstate="print"/>
          <a:srcRect/>
          <a:stretch>
            <a:fillRect/>
          </a:stretch>
        </p:blipFill>
        <p:spPr bwMode="auto">
          <a:xfrm>
            <a:off x="4090988" y="3068638"/>
            <a:ext cx="4335462" cy="3243262"/>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2098"/>
                                        </p:tgtEl>
                                        <p:attrNameLst>
                                          <p:attrName>style.visibility</p:attrName>
                                        </p:attrNameLst>
                                      </p:cBhvr>
                                      <p:to>
                                        <p:strVal val="visible"/>
                                      </p:to>
                                    </p:set>
                                    <p:animEffect transition="in" filter="dissolve">
                                      <p:cBhvr>
                                        <p:cTn id="7" dur="500"/>
                                        <p:tgtEl>
                                          <p:spTgt spid="13209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2099"/>
                                        </p:tgtEl>
                                        <p:attrNameLst>
                                          <p:attrName>style.visibility</p:attrName>
                                        </p:attrNameLst>
                                      </p:cBhvr>
                                      <p:to>
                                        <p:strVal val="visible"/>
                                      </p:to>
                                    </p:set>
                                    <p:animEffect transition="in" filter="randombar(horizontal)">
                                      <p:cBhvr>
                                        <p:cTn id="12" dur="500"/>
                                        <p:tgtEl>
                                          <p:spTgt spid="13209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2101"/>
                                        </p:tgtEl>
                                        <p:attrNameLst>
                                          <p:attrName>style.visibility</p:attrName>
                                        </p:attrNameLst>
                                      </p:cBhvr>
                                      <p:to>
                                        <p:strVal val="visible"/>
                                      </p:to>
                                    </p:set>
                                    <p:animEffect transition="in" filter="circle(in)">
                                      <p:cBhvr>
                                        <p:cTn id="17" dur="2000"/>
                                        <p:tgtEl>
                                          <p:spTgt spid="132101"/>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2100"/>
                                        </p:tgtEl>
                                        <p:attrNameLst>
                                          <p:attrName>style.visibility</p:attrName>
                                        </p:attrNameLst>
                                      </p:cBhvr>
                                      <p:to>
                                        <p:strVal val="visible"/>
                                      </p:to>
                                    </p:set>
                                    <p:animEffect transition="in" filter="circle(in)">
                                      <p:cBhvr>
                                        <p:cTn id="22" dur="2000"/>
                                        <p:tgtEl>
                                          <p:spTgt spid="132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p:cNvPicPr>
            <a:picLocks noChangeAspect="1" noChangeArrowheads="1"/>
          </p:cNvPicPr>
          <p:nvPr/>
        </p:nvPicPr>
        <p:blipFill>
          <a:blip r:embed="rId3" cstate="print"/>
          <a:srcRect/>
          <a:stretch>
            <a:fillRect/>
          </a:stretch>
        </p:blipFill>
        <p:spPr bwMode="auto">
          <a:xfrm>
            <a:off x="611188" y="425450"/>
            <a:ext cx="3810000" cy="2857500"/>
          </a:xfrm>
          <a:prstGeom prst="rect">
            <a:avLst/>
          </a:prstGeom>
          <a:noFill/>
          <a:ln w="9525" algn="ctr">
            <a:noFill/>
            <a:miter lim="800000"/>
            <a:headEnd/>
            <a:tailEnd/>
          </a:ln>
        </p:spPr>
      </p:pic>
      <p:pic>
        <p:nvPicPr>
          <p:cNvPr id="31747" name="Picture 5"/>
          <p:cNvPicPr>
            <a:picLocks noChangeAspect="1" noChangeArrowheads="1"/>
          </p:cNvPicPr>
          <p:nvPr/>
        </p:nvPicPr>
        <p:blipFill>
          <a:blip r:embed="rId4" cstate="print"/>
          <a:srcRect/>
          <a:stretch>
            <a:fillRect/>
          </a:stretch>
        </p:blipFill>
        <p:spPr bwMode="auto">
          <a:xfrm>
            <a:off x="4572000" y="425450"/>
            <a:ext cx="3810000" cy="2857500"/>
          </a:xfrm>
          <a:prstGeom prst="rect">
            <a:avLst/>
          </a:prstGeom>
          <a:noFill/>
          <a:ln w="9525" algn="ctr">
            <a:noFill/>
            <a:miter lim="800000"/>
            <a:headEnd/>
            <a:tailEnd/>
          </a:ln>
        </p:spPr>
      </p:pic>
      <p:pic>
        <p:nvPicPr>
          <p:cNvPr id="31748" name="Picture 6"/>
          <p:cNvPicPr>
            <a:picLocks noChangeAspect="1" noChangeArrowheads="1"/>
          </p:cNvPicPr>
          <p:nvPr/>
        </p:nvPicPr>
        <p:blipFill>
          <a:blip r:embed="rId5" cstate="print"/>
          <a:srcRect/>
          <a:stretch>
            <a:fillRect/>
          </a:stretch>
        </p:blipFill>
        <p:spPr bwMode="auto">
          <a:xfrm>
            <a:off x="611188" y="3405188"/>
            <a:ext cx="3814762" cy="2860675"/>
          </a:xfrm>
          <a:prstGeom prst="rect">
            <a:avLst/>
          </a:prstGeom>
          <a:noFill/>
          <a:ln w="9525" algn="ctr">
            <a:noFill/>
            <a:miter lim="800000"/>
            <a:headEnd/>
            <a:tailEnd/>
          </a:ln>
        </p:spPr>
      </p:pic>
      <p:pic>
        <p:nvPicPr>
          <p:cNvPr id="31749" name="Picture 7"/>
          <p:cNvPicPr>
            <a:picLocks noChangeAspect="1" noChangeArrowheads="1"/>
          </p:cNvPicPr>
          <p:nvPr/>
        </p:nvPicPr>
        <p:blipFill>
          <a:blip r:embed="rId6" cstate="print"/>
          <a:srcRect/>
          <a:stretch>
            <a:fillRect/>
          </a:stretch>
        </p:blipFill>
        <p:spPr bwMode="auto">
          <a:xfrm>
            <a:off x="4572000" y="3429000"/>
            <a:ext cx="3810000" cy="28575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itchFamily="2" charset="-122"/>
                <a:ea typeface="黑体" pitchFamily="2" charset="-122"/>
              </a:rPr>
              <a:t>一些著名的</a:t>
            </a:r>
            <a:r>
              <a:rPr lang="en-US" altLang="zh-CN" sz="3600" dirty="0" smtClean="0">
                <a:latin typeface="黑体" pitchFamily="2" charset="-122"/>
                <a:ea typeface="黑体" pitchFamily="2" charset="-122"/>
              </a:rPr>
              <a:t>CAD</a:t>
            </a:r>
            <a:r>
              <a:rPr lang="zh-CN" altLang="en-US" sz="3600" dirty="0" smtClean="0">
                <a:latin typeface="黑体" pitchFamily="2" charset="-122"/>
                <a:ea typeface="黑体" pitchFamily="2" charset="-122"/>
              </a:rPr>
              <a:t>软件</a:t>
            </a:r>
            <a:endParaRPr lang="zh-CN" altLang="en-US" sz="3600" dirty="0">
              <a:latin typeface="黑体" pitchFamily="2" charset="-122"/>
              <a:ea typeface="黑体" pitchFamily="2" charset="-122"/>
            </a:endParaRPr>
          </a:p>
        </p:txBody>
      </p:sp>
      <p:sp>
        <p:nvSpPr>
          <p:cNvPr id="3" name="内容占位符 2"/>
          <p:cNvSpPr>
            <a:spLocks noGrp="1"/>
          </p:cNvSpPr>
          <p:nvPr>
            <p:ph idx="1"/>
          </p:nvPr>
        </p:nvSpPr>
        <p:spPr/>
        <p:txBody>
          <a:bodyPr/>
          <a:lstStyle/>
          <a:p>
            <a:r>
              <a:rPr lang="en-US" altLang="zh-CN" dirty="0" smtClean="0"/>
              <a:t> </a:t>
            </a:r>
            <a:r>
              <a:rPr lang="en-US" altLang="zh-CN" dirty="0" smtClean="0">
                <a:latin typeface="华文仿宋" pitchFamily="2" charset="-122"/>
                <a:ea typeface="华文仿宋" pitchFamily="2" charset="-122"/>
              </a:rPr>
              <a:t>AutoCAD (1982, USA)</a:t>
            </a:r>
          </a:p>
          <a:p>
            <a:r>
              <a:rPr lang="en-US" altLang="zh-CN" dirty="0" smtClean="0">
                <a:latin typeface="华文仿宋" pitchFamily="2" charset="-122"/>
                <a:ea typeface="华文仿宋" pitchFamily="2" charset="-122"/>
              </a:rPr>
              <a:t>CATIA (</a:t>
            </a:r>
            <a:r>
              <a:rPr lang="zh-CN" altLang="en-US" dirty="0" smtClean="0">
                <a:latin typeface="华文仿宋" pitchFamily="2" charset="-122"/>
                <a:ea typeface="华文仿宋" pitchFamily="2" charset="-122"/>
              </a:rPr>
              <a:t>法国达索公司</a:t>
            </a:r>
            <a:r>
              <a:rPr lang="en-US" altLang="zh-CN" dirty="0" smtClean="0">
                <a:latin typeface="华文仿宋" pitchFamily="2" charset="-122"/>
                <a:ea typeface="华文仿宋" pitchFamily="2" charset="-122"/>
              </a:rPr>
              <a:t>)</a:t>
            </a:r>
          </a:p>
          <a:p>
            <a:r>
              <a:rPr lang="en-US" altLang="zh-CN" dirty="0" smtClean="0">
                <a:latin typeface="华文仿宋" pitchFamily="2" charset="-122"/>
                <a:ea typeface="华文仿宋" pitchFamily="2" charset="-122"/>
              </a:rPr>
              <a:t>Pro-Engineer (1988, </a:t>
            </a:r>
          </a:p>
          <a:p>
            <a:r>
              <a:rPr lang="en-US" altLang="zh-CN" dirty="0" err="1" smtClean="0">
                <a:latin typeface="华文仿宋" pitchFamily="2" charset="-122"/>
                <a:ea typeface="华文仿宋" pitchFamily="2" charset="-122"/>
              </a:rPr>
              <a:t>Unigraphics</a:t>
            </a:r>
            <a:r>
              <a:rPr lang="en-US" altLang="zh-CN" dirty="0" smtClean="0">
                <a:latin typeface="华文仿宋" pitchFamily="2" charset="-122"/>
                <a:ea typeface="华文仿宋" pitchFamily="2" charset="-122"/>
              </a:rPr>
              <a:t> (Cypress, CA)</a:t>
            </a:r>
          </a:p>
          <a:p>
            <a:r>
              <a:rPr lang="en-US" altLang="zh-CN" dirty="0" smtClean="0">
                <a:latin typeface="华文仿宋" pitchFamily="2" charset="-122"/>
                <a:ea typeface="华文仿宋" pitchFamily="2" charset="-122"/>
              </a:rPr>
              <a:t>CAXA (</a:t>
            </a:r>
            <a:r>
              <a:rPr lang="zh-CN" altLang="en-US" dirty="0" smtClean="0">
                <a:latin typeface="华文仿宋" pitchFamily="2" charset="-122"/>
                <a:ea typeface="华文仿宋" pitchFamily="2" charset="-122"/>
              </a:rPr>
              <a:t>中国</a:t>
            </a:r>
            <a:r>
              <a:rPr lang="en-US" altLang="zh-CN" dirty="0" smtClean="0">
                <a:latin typeface="华文仿宋" pitchFamily="2" charset="-122"/>
                <a:ea typeface="华文仿宋" pitchFamily="2" charset="-122"/>
              </a:rPr>
              <a:t>)</a:t>
            </a:r>
          </a:p>
          <a:p>
            <a:r>
              <a:rPr lang="en-US" altLang="zh-CN" dirty="0" smtClean="0">
                <a:latin typeface="华文仿宋" pitchFamily="2" charset="-122"/>
                <a:ea typeface="华文仿宋" pitchFamily="2" charset="-122"/>
              </a:rPr>
              <a:t>ADAMS/View</a:t>
            </a:r>
            <a:endParaRPr lang="zh-CN" altLang="en-US" dirty="0" smtClean="0">
              <a:latin typeface="华文仿宋" pitchFamily="2" charset="-122"/>
              <a:ea typeface="华文仿宋" pitchFamily="2" charset="-122"/>
            </a:endParaRPr>
          </a:p>
          <a:p>
            <a:endParaRPr lang="zh-CN" altLang="en-US" dirty="0"/>
          </a:p>
        </p:txBody>
      </p:sp>
      <p:sp>
        <p:nvSpPr>
          <p:cNvPr id="6" name="灯片编号占位符 5"/>
          <p:cNvSpPr>
            <a:spLocks noGrp="1"/>
          </p:cNvSpPr>
          <p:nvPr>
            <p:ph type="sldNum" sz="quarter" idx="12"/>
          </p:nvPr>
        </p:nvSpPr>
        <p:spPr/>
        <p:txBody>
          <a:bodyPr/>
          <a:lstStyle/>
          <a:p>
            <a:pPr>
              <a:defRPr/>
            </a:pPr>
            <a:fld id="{782F8A71-6788-45B5-9A66-ED58E0047C91}" type="slidenum">
              <a:rPr lang="zh-CN" altLang="en-US" smtClean="0"/>
              <a:pPr>
                <a:defRPr/>
              </a:pPr>
              <a:t>19</a:t>
            </a:fld>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zh-CN" altLang="en-US" dirty="0" smtClean="0">
                <a:solidFill>
                  <a:schemeClr val="tx2">
                    <a:satMod val="130000"/>
                  </a:schemeClr>
                </a:solidFill>
                <a:latin typeface="黑体" pitchFamily="2" charset="-122"/>
                <a:ea typeface="黑体" pitchFamily="2" charset="-122"/>
              </a:rPr>
              <a:t>内容</a:t>
            </a:r>
            <a:endParaRPr lang="zh-CN" altLang="en-US" dirty="0">
              <a:solidFill>
                <a:schemeClr val="tx2">
                  <a:satMod val="130000"/>
                </a:schemeClr>
              </a:solidFill>
              <a:latin typeface="黑体" pitchFamily="2" charset="-122"/>
              <a:ea typeface="黑体" pitchFamily="2" charset="-122"/>
            </a:endParaRPr>
          </a:p>
        </p:txBody>
      </p:sp>
      <p:sp>
        <p:nvSpPr>
          <p:cNvPr id="9219" name="内容占位符 2"/>
          <p:cNvSpPr>
            <a:spLocks noGrp="1"/>
          </p:cNvSpPr>
          <p:nvPr>
            <p:ph idx="1"/>
          </p:nvPr>
        </p:nvSpPr>
        <p:spPr/>
        <p:txBody>
          <a:bodyPr/>
          <a:lstStyle/>
          <a:p>
            <a:pPr eaLnBrk="1" hangingPunct="1"/>
            <a:r>
              <a:rPr lang="zh-CN" altLang="en-US" dirty="0" smtClean="0">
                <a:latin typeface="华文仿宋" pitchFamily="2" charset="-122"/>
                <a:ea typeface="华文仿宋" pitchFamily="2" charset="-122"/>
              </a:rPr>
              <a:t>图形学的源起</a:t>
            </a:r>
            <a:endParaRPr lang="en-US" altLang="zh-CN" dirty="0" smtClean="0">
              <a:latin typeface="华文仿宋" pitchFamily="2" charset="-122"/>
              <a:ea typeface="华文仿宋" pitchFamily="2" charset="-122"/>
            </a:endParaRPr>
          </a:p>
          <a:p>
            <a:pPr eaLnBrk="1" hangingPunct="1"/>
            <a:r>
              <a:rPr lang="zh-CN" altLang="en-US" dirty="0" smtClean="0">
                <a:latin typeface="华文仿宋" pitchFamily="2" charset="-122"/>
                <a:ea typeface="华文仿宋" pitchFamily="2" charset="-122"/>
              </a:rPr>
              <a:t>计算机图形学的应用</a:t>
            </a:r>
            <a:endParaRPr lang="en-US" altLang="zh-CN" dirty="0" smtClean="0">
              <a:latin typeface="华文仿宋" pitchFamily="2" charset="-122"/>
              <a:ea typeface="华文仿宋" pitchFamily="2" charset="-122"/>
            </a:endParaRPr>
          </a:p>
        </p:txBody>
      </p:sp>
      <p:sp>
        <p:nvSpPr>
          <p:cNvPr id="6" name="灯片编号占位符 5"/>
          <p:cNvSpPr>
            <a:spLocks noGrp="1"/>
          </p:cNvSpPr>
          <p:nvPr>
            <p:ph type="sldNum" sz="quarter" idx="12"/>
          </p:nvPr>
        </p:nvSpPr>
        <p:spPr/>
        <p:txBody>
          <a:bodyPr/>
          <a:lstStyle/>
          <a:p>
            <a:pPr>
              <a:defRPr/>
            </a:pPr>
            <a:fld id="{366B128F-20F4-4FE4-A1EF-491E2FF948A4}" type="slidenum">
              <a:rPr lang="zh-CN" altLang="en-US"/>
              <a:pPr>
                <a:defRPr/>
              </a:pPr>
              <a:t>2</a:t>
            </a:fld>
            <a:endParaRPr lang="en-US"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eaLnBrk="1" fontAlgn="auto" hangingPunct="1">
              <a:spcAft>
                <a:spcPts val="0"/>
              </a:spcAft>
              <a:defRPr/>
            </a:pPr>
            <a:r>
              <a:rPr lang="zh-CN" altLang="en-US" sz="3600" b="1" dirty="0" smtClean="0">
                <a:solidFill>
                  <a:schemeClr val="tx2">
                    <a:satMod val="130000"/>
                  </a:schemeClr>
                </a:solidFill>
                <a:latin typeface="黑体" pitchFamily="2" charset="-122"/>
                <a:ea typeface="黑体" pitchFamily="2" charset="-122"/>
              </a:rPr>
              <a:t>影视特技</a:t>
            </a:r>
          </a:p>
        </p:txBody>
      </p:sp>
      <p:sp>
        <p:nvSpPr>
          <p:cNvPr id="19459" name="Rectangle 3"/>
          <p:cNvSpPr>
            <a:spLocks noGrp="1" noChangeArrowheads="1"/>
          </p:cNvSpPr>
          <p:nvPr>
            <p:ph idx="1"/>
          </p:nvPr>
        </p:nvSpPr>
        <p:spPr>
          <a:xfrm>
            <a:off x="968370" y="1447800"/>
            <a:ext cx="7966080" cy="1620837"/>
          </a:xfrm>
        </p:spPr>
        <p:txBody>
          <a:bodyPr/>
          <a:lstStyle/>
          <a:p>
            <a:pPr eaLnBrk="1" hangingPunct="1">
              <a:lnSpc>
                <a:spcPct val="90000"/>
              </a:lnSpc>
            </a:pPr>
            <a:r>
              <a:rPr lang="zh-CN" altLang="en-US" b="1" dirty="0" smtClean="0">
                <a:latin typeface="华文仿宋" pitchFamily="2" charset="-122"/>
                <a:ea typeface="华文仿宋" pitchFamily="2" charset="-122"/>
              </a:rPr>
              <a:t>影视业</a:t>
            </a:r>
            <a:r>
              <a:rPr lang="zh-CN" altLang="en-US" b="1" dirty="0" smtClean="0">
                <a:solidFill>
                  <a:srgbClr val="FF0000"/>
                </a:solidFill>
                <a:latin typeface="华文仿宋" pitchFamily="2" charset="-122"/>
                <a:ea typeface="华文仿宋" pitchFamily="2" charset="-122"/>
              </a:rPr>
              <a:t>高质量画面、高艺术水准、大胆的想象、大投资、紧迫的拍摄进度</a:t>
            </a:r>
            <a:r>
              <a:rPr lang="zh-CN" altLang="en-US" b="1" dirty="0" smtClean="0">
                <a:latin typeface="华文仿宋" pitchFamily="2" charset="-122"/>
                <a:ea typeface="华文仿宋" pitchFamily="2" charset="-122"/>
              </a:rPr>
              <a:t>等极大地刺激了图形学研究的进一步深入</a:t>
            </a:r>
            <a:endParaRPr lang="en-US" altLang="zh-CN" b="1" dirty="0" smtClean="0">
              <a:latin typeface="华文仿宋" pitchFamily="2" charset="-122"/>
              <a:ea typeface="华文仿宋" pitchFamily="2" charset="-122"/>
            </a:endParaRPr>
          </a:p>
        </p:txBody>
      </p:sp>
      <p:pic>
        <p:nvPicPr>
          <p:cNvPr id="19460" name="Picture 5" descr="终结者II"/>
          <p:cNvPicPr>
            <a:picLocks noChangeAspect="1" noChangeArrowheads="1"/>
          </p:cNvPicPr>
          <p:nvPr/>
        </p:nvPicPr>
        <p:blipFill>
          <a:blip r:embed="rId3" cstate="print"/>
          <a:srcRect/>
          <a:stretch>
            <a:fillRect/>
          </a:stretch>
        </p:blipFill>
        <p:spPr bwMode="auto">
          <a:xfrm>
            <a:off x="4932045" y="3068637"/>
            <a:ext cx="3788902" cy="2882904"/>
          </a:xfrm>
          <a:prstGeom prst="rect">
            <a:avLst/>
          </a:prstGeom>
          <a:noFill/>
          <a:ln w="9525">
            <a:noFill/>
            <a:miter lim="800000"/>
            <a:headEnd/>
            <a:tailEnd/>
          </a:ln>
        </p:spPr>
      </p:pic>
      <p:sp>
        <p:nvSpPr>
          <p:cNvPr id="5" name="Rectangle 3"/>
          <p:cNvSpPr txBox="1">
            <a:spLocks noChangeArrowheads="1"/>
          </p:cNvSpPr>
          <p:nvPr/>
        </p:nvSpPr>
        <p:spPr bwMode="auto">
          <a:xfrm>
            <a:off x="968371" y="3788728"/>
            <a:ext cx="3603630" cy="2160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65125" marR="0" lvl="0" indent="-282575" algn="l" defTabSz="914400" rtl="0" eaLnBrk="1" fontAlgn="base" latinLnBrk="0" hangingPunct="1">
              <a:lnSpc>
                <a:spcPct val="90000"/>
              </a:lnSpc>
              <a:spcBef>
                <a:spcPts val="600"/>
              </a:spcBef>
              <a:spcAft>
                <a:spcPct val="0"/>
              </a:spcAft>
              <a:buClr>
                <a:schemeClr val="accent1"/>
              </a:buClr>
              <a:buSzPct val="80000"/>
              <a:buFont typeface="Wingdings 2" pitchFamily="18" charset="2"/>
              <a:buChar char=""/>
              <a:tabLst/>
              <a:defRPr/>
            </a:pPr>
            <a:r>
              <a:rPr kumimoji="0" lang="en-US" altLang="zh-CN" sz="3200" b="0" i="0" u="none" strike="noStrike" kern="1200" cap="none" spc="0" normalizeH="0" baseline="0" noProof="0" dirty="0" smtClean="0">
                <a:ln>
                  <a:noFill/>
                </a:ln>
                <a:solidFill>
                  <a:schemeClr val="tx1"/>
                </a:solidFill>
                <a:effectLst/>
                <a:uLnTx/>
                <a:uFillTx/>
                <a:latin typeface="华文仿宋" pitchFamily="2" charset="-122"/>
                <a:ea typeface="华文仿宋" pitchFamily="2" charset="-122"/>
              </a:rPr>
              <a:t>《</a:t>
            </a:r>
            <a:r>
              <a:rPr kumimoji="0" lang="zh-CN" altLang="en-US" sz="3200" b="0" i="0" u="none" strike="noStrike" kern="1200" cap="none" spc="0" normalizeH="0" baseline="0" noProof="0" dirty="0" smtClean="0">
                <a:ln>
                  <a:noFill/>
                </a:ln>
                <a:solidFill>
                  <a:schemeClr val="tx1"/>
                </a:solidFill>
                <a:effectLst/>
                <a:uLnTx/>
                <a:uFillTx/>
                <a:latin typeface="华文仿宋" pitchFamily="2" charset="-122"/>
                <a:ea typeface="华文仿宋" pitchFamily="2" charset="-122"/>
              </a:rPr>
              <a:t>魔鬼终结者</a:t>
            </a:r>
            <a:r>
              <a:rPr kumimoji="0" lang="en-US" altLang="zh-CN" sz="3200" b="0" i="0" u="none" strike="noStrike" kern="1200" cap="none" spc="0" normalizeH="0" baseline="0" noProof="0" dirty="0" smtClean="0">
                <a:ln>
                  <a:noFill/>
                </a:ln>
                <a:solidFill>
                  <a:schemeClr val="tx1"/>
                </a:solidFill>
                <a:effectLst/>
                <a:uLnTx/>
                <a:uFillTx/>
                <a:latin typeface="华文仿宋" pitchFamily="2" charset="-122"/>
                <a:ea typeface="华文仿宋" pitchFamily="2" charset="-122"/>
              </a:rPr>
              <a:t>II》</a:t>
            </a:r>
          </a:p>
          <a:p>
            <a:pPr marL="82550" marR="0" lvl="0" algn="l" defTabSz="914400" rtl="0" eaLnBrk="1" fontAlgn="base" latinLnBrk="0" hangingPunct="1">
              <a:lnSpc>
                <a:spcPct val="90000"/>
              </a:lnSpc>
              <a:spcBef>
                <a:spcPts val="600"/>
              </a:spcBef>
              <a:spcAft>
                <a:spcPct val="0"/>
              </a:spcAft>
              <a:buClr>
                <a:schemeClr val="accent1"/>
              </a:buClr>
              <a:buSzPct val="80000"/>
              <a:tabLst/>
              <a:defRPr/>
            </a:pPr>
            <a:r>
              <a:rPr kumimoji="0" lang="zh-CN" altLang="en-US" sz="3200" i="0" u="none" strike="noStrike" kern="1200" cap="none" spc="0" normalizeH="0" baseline="0" noProof="0" dirty="0" smtClean="0">
                <a:ln>
                  <a:noFill/>
                </a:ln>
                <a:solidFill>
                  <a:schemeClr val="tx1"/>
                </a:solidFill>
                <a:effectLst/>
                <a:uLnTx/>
                <a:uFillTx/>
                <a:latin typeface="华文仿宋" pitchFamily="2" charset="-122"/>
                <a:ea typeface="华文仿宋" pitchFamily="2" charset="-122"/>
              </a:rPr>
              <a:t>成功带动了</a:t>
            </a:r>
            <a:r>
              <a:rPr kumimoji="0" lang="en-US" altLang="zh-CN" sz="3200" i="0" u="none" strike="noStrike" kern="1200" cap="none" spc="0" normalizeH="0" baseline="0" noProof="0" dirty="0" smtClean="0">
                <a:ln>
                  <a:noFill/>
                </a:ln>
                <a:solidFill>
                  <a:schemeClr val="tx1"/>
                </a:solidFill>
                <a:effectLst/>
                <a:uLnTx/>
                <a:uFillTx/>
                <a:latin typeface="华文仿宋" pitchFamily="2" charset="-122"/>
                <a:ea typeface="华文仿宋" pitchFamily="2" charset="-122"/>
              </a:rPr>
              <a:t>90</a:t>
            </a:r>
            <a:r>
              <a:rPr kumimoji="0" lang="zh-CN" altLang="en-US" sz="3200" i="0" u="none" strike="noStrike" kern="1200" cap="none" spc="0" normalizeH="0" baseline="0" noProof="0" dirty="0" smtClean="0">
                <a:ln>
                  <a:noFill/>
                </a:ln>
                <a:solidFill>
                  <a:schemeClr val="tx1"/>
                </a:solidFill>
                <a:effectLst/>
                <a:uLnTx/>
                <a:uFillTx/>
                <a:latin typeface="华文仿宋" pitchFamily="2" charset="-122"/>
                <a:ea typeface="华文仿宋" pitchFamily="2" charset="-122"/>
              </a:rPr>
              <a:t>年代美国电影广泛导入计算机科技的潮流。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
                                            <p:txEl>
                                              <p:pRg st="1" end="1"/>
                                            </p:txEl>
                                          </p:spTgt>
                                        </p:tgtEl>
                                        <p:attrNameLst>
                                          <p:attrName>style.visibility</p:attrName>
                                        </p:attrNameLst>
                                      </p:cBhvr>
                                      <p:to>
                                        <p:strVal val="visible"/>
                                      </p:to>
                                    </p:set>
                                    <p:anim calcmode="discrete" valueType="clr">
                                      <p:cBhvr override="childStyle">
                                        <p:cTn id="7" dur="80"/>
                                        <p:tgtEl>
                                          <p:spTgt spid="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4932045" y="6212205"/>
            <a:ext cx="2022475" cy="457200"/>
          </a:xfrm>
          <a:prstGeom prst="rect">
            <a:avLst/>
          </a:prstGeom>
          <a:noFill/>
          <a:ln w="9525" algn="ctr">
            <a:noFill/>
            <a:miter lim="800000"/>
            <a:headEnd/>
            <a:tailEnd/>
          </a:ln>
        </p:spPr>
        <p:txBody>
          <a:bodyPr wrap="none">
            <a:spAutoFit/>
          </a:bodyPr>
          <a:lstStyle/>
          <a:p>
            <a:r>
              <a:rPr lang="en-US" altLang="zh-CN" dirty="0"/>
              <a:t>《</a:t>
            </a:r>
            <a:r>
              <a:rPr lang="zh-CN" altLang="en-US" dirty="0"/>
              <a:t>变形金刚</a:t>
            </a:r>
            <a:r>
              <a:rPr lang="en-US" altLang="zh-CN" dirty="0"/>
              <a:t>》</a:t>
            </a:r>
            <a:endParaRPr lang="zh-CN" altLang="en-US" dirty="0"/>
          </a:p>
        </p:txBody>
      </p:sp>
      <p:sp>
        <p:nvSpPr>
          <p:cNvPr id="22531" name="Rectangle 7"/>
          <p:cNvSpPr>
            <a:spLocks noChangeArrowheads="1"/>
          </p:cNvSpPr>
          <p:nvPr/>
        </p:nvSpPr>
        <p:spPr bwMode="auto">
          <a:xfrm>
            <a:off x="5292725" y="3068638"/>
            <a:ext cx="2328863" cy="457200"/>
          </a:xfrm>
          <a:prstGeom prst="rect">
            <a:avLst/>
          </a:prstGeom>
          <a:noFill/>
          <a:ln w="9525" algn="ctr">
            <a:noFill/>
            <a:miter lim="800000"/>
            <a:headEnd/>
            <a:tailEnd/>
          </a:ln>
        </p:spPr>
        <p:txBody>
          <a:bodyPr wrap="none">
            <a:spAutoFit/>
          </a:bodyPr>
          <a:lstStyle/>
          <a:p>
            <a:r>
              <a:rPr lang="en-US" altLang="zh-CN"/>
              <a:t>《</a:t>
            </a:r>
            <a:r>
              <a:rPr lang="zh-CN" altLang="en-US"/>
              <a:t>闪电狗</a:t>
            </a:r>
            <a:r>
              <a:rPr lang="en-US" altLang="zh-CN"/>
              <a:t>》</a:t>
            </a:r>
            <a:r>
              <a:rPr lang="zh-CN" altLang="en-US"/>
              <a:t>剧照</a:t>
            </a:r>
          </a:p>
        </p:txBody>
      </p:sp>
      <p:pic>
        <p:nvPicPr>
          <p:cNvPr id="22532" name="Picture 8"/>
          <p:cNvPicPr>
            <a:picLocks noChangeAspect="1" noChangeArrowheads="1"/>
          </p:cNvPicPr>
          <p:nvPr/>
        </p:nvPicPr>
        <p:blipFill>
          <a:blip r:embed="rId3" cstate="print"/>
          <a:srcRect/>
          <a:stretch>
            <a:fillRect/>
          </a:stretch>
        </p:blipFill>
        <p:spPr bwMode="auto">
          <a:xfrm>
            <a:off x="420688" y="549275"/>
            <a:ext cx="3960812" cy="2400300"/>
          </a:xfrm>
          <a:prstGeom prst="rect">
            <a:avLst/>
          </a:prstGeom>
          <a:noFill/>
          <a:ln w="9525" algn="ctr">
            <a:noFill/>
            <a:miter lim="800000"/>
            <a:headEnd/>
            <a:tailEnd/>
          </a:ln>
        </p:spPr>
      </p:pic>
      <p:sp>
        <p:nvSpPr>
          <p:cNvPr id="22533" name="Rectangle 9"/>
          <p:cNvSpPr>
            <a:spLocks noChangeArrowheads="1"/>
          </p:cNvSpPr>
          <p:nvPr/>
        </p:nvSpPr>
        <p:spPr bwMode="auto">
          <a:xfrm>
            <a:off x="971550" y="3068638"/>
            <a:ext cx="3111500" cy="457200"/>
          </a:xfrm>
          <a:prstGeom prst="rect">
            <a:avLst/>
          </a:prstGeom>
          <a:noFill/>
          <a:ln w="9525" algn="ctr">
            <a:noFill/>
            <a:miter lim="800000"/>
            <a:headEnd/>
            <a:tailEnd/>
          </a:ln>
        </p:spPr>
        <p:txBody>
          <a:bodyPr wrap="none">
            <a:spAutoFit/>
          </a:bodyPr>
          <a:lstStyle/>
          <a:p>
            <a:r>
              <a:rPr lang="en-US" altLang="zh-CN"/>
              <a:t>《</a:t>
            </a:r>
            <a:r>
              <a:rPr lang="zh-CN" altLang="en-US"/>
              <a:t>精灵鼠小弟</a:t>
            </a:r>
            <a:r>
              <a:rPr lang="en-US" altLang="zh-CN"/>
              <a:t>2》</a:t>
            </a:r>
            <a:r>
              <a:rPr lang="zh-CN" altLang="en-US"/>
              <a:t>剧照</a:t>
            </a:r>
          </a:p>
        </p:txBody>
      </p:sp>
      <p:pic>
        <p:nvPicPr>
          <p:cNvPr id="22534" name="Picture 11" descr="闪电狗Bolt(2008)剧照 #03"/>
          <p:cNvPicPr>
            <a:picLocks noChangeAspect="1" noChangeArrowheads="1"/>
          </p:cNvPicPr>
          <p:nvPr/>
        </p:nvPicPr>
        <p:blipFill>
          <a:blip r:embed="rId4" cstate="print"/>
          <a:srcRect/>
          <a:stretch>
            <a:fillRect/>
          </a:stretch>
        </p:blipFill>
        <p:spPr bwMode="auto">
          <a:xfrm>
            <a:off x="4572000" y="549275"/>
            <a:ext cx="4543814" cy="2400299"/>
          </a:xfrm>
          <a:prstGeom prst="rect">
            <a:avLst/>
          </a:prstGeom>
          <a:noFill/>
          <a:ln w="9525">
            <a:noFill/>
            <a:miter lim="800000"/>
            <a:headEnd/>
            <a:tailEnd/>
          </a:ln>
        </p:spPr>
      </p:pic>
      <p:pic>
        <p:nvPicPr>
          <p:cNvPr id="22537" name="Picture 17" descr="变形金刚剧照欣赏">
            <a:hlinkClick r:id="rId5"/>
          </p:cNvPr>
          <p:cNvPicPr>
            <a:picLocks noChangeAspect="1" noChangeArrowheads="1"/>
          </p:cNvPicPr>
          <p:nvPr/>
        </p:nvPicPr>
        <p:blipFill>
          <a:blip r:embed="rId6" cstate="print"/>
          <a:srcRect/>
          <a:stretch>
            <a:fillRect/>
          </a:stretch>
        </p:blipFill>
        <p:spPr bwMode="auto">
          <a:xfrm>
            <a:off x="4665663" y="3598863"/>
            <a:ext cx="4457700" cy="2674937"/>
          </a:xfrm>
          <a:prstGeom prst="rect">
            <a:avLst/>
          </a:prstGeom>
          <a:noFill/>
          <a:ln w="9525">
            <a:noFill/>
            <a:miter lim="800000"/>
            <a:headEnd/>
            <a:tailEnd/>
          </a:ln>
        </p:spPr>
      </p:pic>
      <p:sp>
        <p:nvSpPr>
          <p:cNvPr id="10" name="Rectangle 6"/>
          <p:cNvSpPr>
            <a:spLocks noChangeArrowheads="1"/>
          </p:cNvSpPr>
          <p:nvPr/>
        </p:nvSpPr>
        <p:spPr bwMode="auto">
          <a:xfrm>
            <a:off x="1331595" y="6309360"/>
            <a:ext cx="2413000" cy="457200"/>
          </a:xfrm>
          <a:prstGeom prst="rect">
            <a:avLst/>
          </a:prstGeom>
          <a:noFill/>
          <a:ln w="9525" algn="ctr">
            <a:noFill/>
            <a:miter lim="800000"/>
            <a:headEnd/>
            <a:tailEnd/>
          </a:ln>
        </p:spPr>
        <p:txBody>
          <a:bodyPr wrap="none" anchor="ctr">
            <a:spAutoFit/>
          </a:bodyPr>
          <a:lstStyle/>
          <a:p>
            <a:pPr eaLnBrk="0" hangingPunct="0"/>
            <a:r>
              <a:rPr lang="en-US" altLang="zh-CN" dirty="0"/>
              <a:t>《</a:t>
            </a:r>
            <a:r>
              <a:rPr lang="zh-CN" altLang="en-US" dirty="0"/>
              <a:t>史前一万年</a:t>
            </a:r>
            <a:r>
              <a:rPr lang="en-US" altLang="zh-CN" dirty="0"/>
              <a:t>》 </a:t>
            </a:r>
          </a:p>
        </p:txBody>
      </p:sp>
      <p:pic>
        <p:nvPicPr>
          <p:cNvPr id="11" name="Picture 15" descr="《史前一万年》讲述史前文化画面都经过考证"/>
          <p:cNvPicPr>
            <a:picLocks noChangeAspect="1" noChangeArrowheads="1"/>
          </p:cNvPicPr>
          <p:nvPr/>
        </p:nvPicPr>
        <p:blipFill>
          <a:blip r:embed="rId7" cstate="print"/>
          <a:srcRect/>
          <a:stretch>
            <a:fillRect/>
          </a:stretch>
        </p:blipFill>
        <p:spPr bwMode="auto">
          <a:xfrm>
            <a:off x="578803" y="3594735"/>
            <a:ext cx="3749675"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5" descr="《尼斯湖怪：深水传说》剧照6"/>
          <p:cNvPicPr>
            <a:picLocks noChangeAspect="1" noChangeArrowheads="1"/>
          </p:cNvPicPr>
          <p:nvPr/>
        </p:nvPicPr>
        <p:blipFill>
          <a:blip r:embed="rId3" cstate="print"/>
          <a:srcRect/>
          <a:stretch>
            <a:fillRect/>
          </a:stretch>
        </p:blipFill>
        <p:spPr bwMode="auto">
          <a:xfrm>
            <a:off x="251460" y="188595"/>
            <a:ext cx="3817938" cy="2136775"/>
          </a:xfrm>
          <a:prstGeom prst="rect">
            <a:avLst/>
          </a:prstGeom>
          <a:noFill/>
          <a:ln w="9525">
            <a:noFill/>
            <a:miter lim="800000"/>
            <a:headEnd/>
            <a:tailEnd/>
          </a:ln>
        </p:spPr>
      </p:pic>
      <p:sp>
        <p:nvSpPr>
          <p:cNvPr id="9" name="Rectangle 10"/>
          <p:cNvSpPr>
            <a:spLocks noChangeArrowheads="1"/>
          </p:cNvSpPr>
          <p:nvPr/>
        </p:nvSpPr>
        <p:spPr bwMode="auto">
          <a:xfrm>
            <a:off x="4211955" y="188595"/>
            <a:ext cx="4146550" cy="457200"/>
          </a:xfrm>
          <a:prstGeom prst="rect">
            <a:avLst/>
          </a:prstGeom>
          <a:noFill/>
          <a:ln w="9525" algn="ctr">
            <a:noFill/>
            <a:miter lim="800000"/>
            <a:headEnd/>
            <a:tailEnd/>
          </a:ln>
        </p:spPr>
        <p:txBody>
          <a:bodyPr wrap="none">
            <a:spAutoFit/>
          </a:bodyPr>
          <a:lstStyle/>
          <a:p>
            <a:r>
              <a:rPr lang="en-US" altLang="zh-CN" dirty="0"/>
              <a:t>《</a:t>
            </a:r>
            <a:r>
              <a:rPr lang="zh-CN" altLang="en-US" dirty="0"/>
              <a:t>尼斯湖怪：深水传说</a:t>
            </a:r>
            <a:r>
              <a:rPr lang="en-US" altLang="zh-CN" dirty="0"/>
              <a:t>》</a:t>
            </a:r>
            <a:r>
              <a:rPr lang="zh-CN" altLang="en-US" dirty="0"/>
              <a:t>剧照</a:t>
            </a:r>
          </a:p>
        </p:txBody>
      </p:sp>
      <p:pic>
        <p:nvPicPr>
          <p:cNvPr id="3074" name="Picture 2"/>
          <p:cNvPicPr>
            <a:picLocks noChangeAspect="1" noChangeArrowheads="1"/>
          </p:cNvPicPr>
          <p:nvPr/>
        </p:nvPicPr>
        <p:blipFill>
          <a:blip r:embed="rId4" cstate="print"/>
          <a:srcRect/>
          <a:stretch>
            <a:fillRect/>
          </a:stretch>
        </p:blipFill>
        <p:spPr bwMode="auto">
          <a:xfrm>
            <a:off x="971550" y="4337685"/>
            <a:ext cx="5911048" cy="2520315"/>
          </a:xfrm>
          <a:prstGeom prst="rect">
            <a:avLst/>
          </a:prstGeom>
          <a:noFill/>
          <a:ln w="9525">
            <a:noFill/>
            <a:miter lim="800000"/>
            <a:headEnd/>
            <a:tailEnd/>
          </a:ln>
        </p:spPr>
      </p:pic>
      <p:pic>
        <p:nvPicPr>
          <p:cNvPr id="11" name="Picture 2"/>
          <p:cNvPicPr>
            <a:picLocks noChangeAspect="1" noChangeArrowheads="1"/>
          </p:cNvPicPr>
          <p:nvPr/>
        </p:nvPicPr>
        <p:blipFill>
          <a:blip r:embed="rId5" cstate="print"/>
          <a:srcRect/>
          <a:stretch>
            <a:fillRect/>
          </a:stretch>
        </p:blipFill>
        <p:spPr bwMode="auto">
          <a:xfrm>
            <a:off x="3343275" y="1988820"/>
            <a:ext cx="5800725" cy="2514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2051050" y="3014663"/>
            <a:ext cx="5761038" cy="457200"/>
          </a:xfrm>
          <a:prstGeom prst="rect">
            <a:avLst/>
          </a:prstGeom>
          <a:noFill/>
          <a:ln w="9525" algn="ctr">
            <a:noFill/>
            <a:miter lim="800000"/>
            <a:headEnd/>
            <a:tailEnd/>
          </a:ln>
        </p:spPr>
        <p:txBody>
          <a:bodyPr anchor="ctr">
            <a:spAutoFit/>
          </a:bodyPr>
          <a:lstStyle/>
          <a:p>
            <a:pPr eaLnBrk="0" hangingPunct="0"/>
            <a:r>
              <a:rPr lang="en-US" altLang="zh-CN"/>
              <a:t>《星球大战前传3：西斯的反击》</a:t>
            </a:r>
            <a:r>
              <a:rPr lang="zh-CN" altLang="en-US"/>
              <a:t>剧照</a:t>
            </a:r>
          </a:p>
        </p:txBody>
      </p:sp>
      <p:sp>
        <p:nvSpPr>
          <p:cNvPr id="26627" name="Rectangle 7"/>
          <p:cNvSpPr>
            <a:spLocks noChangeArrowheads="1"/>
          </p:cNvSpPr>
          <p:nvPr/>
        </p:nvSpPr>
        <p:spPr bwMode="auto">
          <a:xfrm>
            <a:off x="2055813" y="6242050"/>
            <a:ext cx="2182812" cy="457200"/>
          </a:xfrm>
          <a:prstGeom prst="rect">
            <a:avLst/>
          </a:prstGeom>
          <a:noFill/>
          <a:ln w="9525" algn="ctr">
            <a:noFill/>
            <a:miter lim="800000"/>
            <a:headEnd/>
            <a:tailEnd/>
          </a:ln>
        </p:spPr>
        <p:txBody>
          <a:bodyPr wrap="none">
            <a:spAutoFit/>
          </a:bodyPr>
          <a:lstStyle/>
          <a:p>
            <a:r>
              <a:rPr lang="en-US" altLang="zh-CN"/>
              <a:t>《</a:t>
            </a:r>
            <a:r>
              <a:rPr lang="zh-CN" altLang="en-US"/>
              <a:t>哈利波特</a:t>
            </a:r>
            <a:r>
              <a:rPr lang="en-US" altLang="zh-CN"/>
              <a:t>3》</a:t>
            </a:r>
            <a:endParaRPr lang="zh-CN" altLang="en-US"/>
          </a:p>
        </p:txBody>
      </p:sp>
      <p:pic>
        <p:nvPicPr>
          <p:cNvPr id="26628" name="Picture 10" descr="《哈利波特3》1"/>
          <p:cNvPicPr>
            <a:picLocks noChangeAspect="1" noChangeArrowheads="1"/>
          </p:cNvPicPr>
          <p:nvPr/>
        </p:nvPicPr>
        <p:blipFill>
          <a:blip r:embed="rId3" cstate="print"/>
          <a:srcRect/>
          <a:stretch>
            <a:fillRect/>
          </a:stretch>
        </p:blipFill>
        <p:spPr bwMode="auto">
          <a:xfrm>
            <a:off x="1284288" y="3594100"/>
            <a:ext cx="3810000" cy="2571750"/>
          </a:xfrm>
          <a:prstGeom prst="rect">
            <a:avLst/>
          </a:prstGeom>
          <a:noFill/>
          <a:ln w="9525">
            <a:noFill/>
            <a:miter lim="800000"/>
            <a:headEnd/>
            <a:tailEnd/>
          </a:ln>
        </p:spPr>
      </p:pic>
      <p:pic>
        <p:nvPicPr>
          <p:cNvPr id="26629" name="Picture 11" descr="星球大战前传3：西斯的反击"/>
          <p:cNvPicPr>
            <a:picLocks noChangeAspect="1" noChangeArrowheads="1"/>
          </p:cNvPicPr>
          <p:nvPr/>
        </p:nvPicPr>
        <p:blipFill>
          <a:blip r:embed="rId4" cstate="print"/>
          <a:srcRect/>
          <a:stretch>
            <a:fillRect/>
          </a:stretch>
        </p:blipFill>
        <p:spPr bwMode="auto">
          <a:xfrm>
            <a:off x="1692275" y="493713"/>
            <a:ext cx="5761038" cy="2447925"/>
          </a:xfrm>
          <a:prstGeom prst="rect">
            <a:avLst/>
          </a:prstGeom>
          <a:noFill/>
          <a:ln w="9525">
            <a:noFill/>
            <a:miter lim="800000"/>
            <a:headEnd/>
            <a:tailEnd/>
          </a:ln>
        </p:spPr>
      </p:pic>
      <p:pic>
        <p:nvPicPr>
          <p:cNvPr id="26630" name="Picture 12" descr="《冰川时代2》1"/>
          <p:cNvPicPr>
            <a:picLocks noChangeAspect="1" noChangeArrowheads="1"/>
          </p:cNvPicPr>
          <p:nvPr/>
        </p:nvPicPr>
        <p:blipFill>
          <a:blip r:embed="rId5" cstate="print"/>
          <a:srcRect/>
          <a:stretch>
            <a:fillRect/>
          </a:stretch>
        </p:blipFill>
        <p:spPr bwMode="auto">
          <a:xfrm>
            <a:off x="5467350" y="3576638"/>
            <a:ext cx="2593975" cy="2582862"/>
          </a:xfrm>
          <a:prstGeom prst="rect">
            <a:avLst/>
          </a:prstGeom>
          <a:noFill/>
          <a:ln w="9525">
            <a:noFill/>
            <a:miter lim="800000"/>
            <a:headEnd/>
            <a:tailEnd/>
          </a:ln>
        </p:spPr>
      </p:pic>
      <p:sp>
        <p:nvSpPr>
          <p:cNvPr id="26631" name="Rectangle 14"/>
          <p:cNvSpPr>
            <a:spLocks noChangeArrowheads="1"/>
          </p:cNvSpPr>
          <p:nvPr/>
        </p:nvSpPr>
        <p:spPr bwMode="auto">
          <a:xfrm>
            <a:off x="5432425" y="6296025"/>
            <a:ext cx="2792413" cy="457200"/>
          </a:xfrm>
          <a:prstGeom prst="rect">
            <a:avLst/>
          </a:prstGeom>
          <a:noFill/>
          <a:ln w="9525" algn="ctr">
            <a:noFill/>
            <a:miter lim="800000"/>
            <a:headEnd/>
            <a:tailEnd/>
          </a:ln>
        </p:spPr>
        <p:txBody>
          <a:bodyPr wrap="none">
            <a:spAutoFit/>
          </a:bodyPr>
          <a:lstStyle/>
          <a:p>
            <a:r>
              <a:rPr lang="en-US" altLang="zh-CN"/>
              <a:t>《</a:t>
            </a:r>
            <a:r>
              <a:rPr lang="zh-CN" altLang="en-US"/>
              <a:t>冰川时代</a:t>
            </a:r>
            <a:r>
              <a:rPr lang="en-US" altLang="zh-CN"/>
              <a:t>2》</a:t>
            </a:r>
            <a:r>
              <a:rPr lang="zh-CN" altLang="en-US"/>
              <a:t>剧照</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fontAlgn="auto" hangingPunct="1">
              <a:spcAft>
                <a:spcPts val="0"/>
              </a:spcAft>
              <a:defRPr/>
            </a:pPr>
            <a:r>
              <a:rPr lang="zh-CN" altLang="en-US" sz="3600" b="1" dirty="0" smtClean="0">
                <a:solidFill>
                  <a:schemeClr val="tx2">
                    <a:satMod val="130000"/>
                  </a:schemeClr>
                </a:solidFill>
                <a:latin typeface="黑体" pitchFamily="2" charset="-122"/>
                <a:ea typeface="黑体" pitchFamily="2" charset="-122"/>
              </a:rPr>
              <a:t>计算机游戏</a:t>
            </a:r>
            <a:r>
              <a:rPr lang="zh-CN" altLang="en-US" sz="3600" dirty="0" smtClean="0">
                <a:solidFill>
                  <a:schemeClr val="tx2">
                    <a:satMod val="130000"/>
                  </a:schemeClr>
                </a:solidFill>
                <a:latin typeface="黑体" pitchFamily="2" charset="-122"/>
                <a:ea typeface="黑体" pitchFamily="2" charset="-122"/>
              </a:rPr>
              <a:t> </a:t>
            </a:r>
          </a:p>
        </p:txBody>
      </p:sp>
      <p:sp>
        <p:nvSpPr>
          <p:cNvPr id="28675" name="Rectangle 3"/>
          <p:cNvSpPr>
            <a:spLocks noGrp="1" noChangeArrowheads="1"/>
          </p:cNvSpPr>
          <p:nvPr>
            <p:ph idx="1"/>
          </p:nvPr>
        </p:nvSpPr>
        <p:spPr>
          <a:xfrm>
            <a:off x="968370" y="1447800"/>
            <a:ext cx="7499350" cy="4800600"/>
          </a:xfrm>
        </p:spPr>
        <p:txBody>
          <a:bodyPr/>
          <a:lstStyle/>
          <a:p>
            <a:pPr eaLnBrk="1" hangingPunct="1">
              <a:lnSpc>
                <a:spcPct val="90000"/>
              </a:lnSpc>
            </a:pPr>
            <a:r>
              <a:rPr lang="zh-CN" altLang="en-US" b="1" dirty="0" smtClean="0">
                <a:latin typeface="华文仿宋" pitchFamily="2" charset="-122"/>
                <a:ea typeface="华文仿宋" pitchFamily="2" charset="-122"/>
              </a:rPr>
              <a:t>计算机游戏是一种新兴的娱乐形式，其巨大的市场与电影业不相上下。</a:t>
            </a:r>
          </a:p>
          <a:p>
            <a:pPr eaLnBrk="1" hangingPunct="1">
              <a:lnSpc>
                <a:spcPct val="90000"/>
              </a:lnSpc>
            </a:pPr>
            <a:endParaRPr lang="zh-CN" altLang="en-US" b="1" dirty="0" smtClean="0">
              <a:latin typeface="华文仿宋" pitchFamily="2" charset="-122"/>
              <a:ea typeface="华文仿宋" pitchFamily="2" charset="-122"/>
            </a:endParaRPr>
          </a:p>
          <a:p>
            <a:pPr eaLnBrk="1" hangingPunct="1">
              <a:lnSpc>
                <a:spcPct val="90000"/>
              </a:lnSpc>
            </a:pPr>
            <a:r>
              <a:rPr lang="zh-CN" altLang="en-US" b="1" dirty="0" smtClean="0">
                <a:latin typeface="华文仿宋" pitchFamily="2" charset="-122"/>
                <a:ea typeface="华文仿宋" pitchFamily="2" charset="-122"/>
              </a:rPr>
              <a:t>计算机游戏为游戏参与者提供了一个虚拟的空间。</a:t>
            </a:r>
            <a:endParaRPr lang="en-US" altLang="zh-CN" b="1" dirty="0" smtClean="0">
              <a:latin typeface="华文仿宋" pitchFamily="2" charset="-122"/>
              <a:ea typeface="华文仿宋" pitchFamily="2" charset="-122"/>
            </a:endParaRPr>
          </a:p>
          <a:p>
            <a:pPr eaLnBrk="1" hangingPunct="1">
              <a:lnSpc>
                <a:spcPct val="90000"/>
              </a:lnSpc>
            </a:pPr>
            <a:endParaRPr lang="en-US" altLang="zh-CN" b="1" dirty="0" smtClean="0">
              <a:latin typeface="华文仿宋" pitchFamily="2" charset="-122"/>
              <a:ea typeface="华文仿宋" pitchFamily="2" charset="-122"/>
            </a:endParaRPr>
          </a:p>
          <a:p>
            <a:pPr eaLnBrk="1" hangingPunct="1">
              <a:lnSpc>
                <a:spcPct val="90000"/>
              </a:lnSpc>
            </a:pPr>
            <a:r>
              <a:rPr lang="zh-CN" altLang="en-US" b="1" dirty="0" smtClean="0">
                <a:latin typeface="华文仿宋" pitchFamily="2" charset="-122"/>
                <a:ea typeface="华文仿宋" pitchFamily="2" charset="-122"/>
              </a:rPr>
              <a:t>实时交互是最重要特征。计算机游戏是计算机图形学、特别是图形硬件发展的另一个重要推动力。</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4" descr="传奇1"/>
          <p:cNvPicPr>
            <a:picLocks noChangeAspect="1" noChangeArrowheads="1"/>
          </p:cNvPicPr>
          <p:nvPr/>
        </p:nvPicPr>
        <p:blipFill>
          <a:blip r:embed="rId3" cstate="print"/>
          <a:srcRect/>
          <a:stretch>
            <a:fillRect/>
          </a:stretch>
        </p:blipFill>
        <p:spPr bwMode="auto">
          <a:xfrm>
            <a:off x="1160463" y="265113"/>
            <a:ext cx="3240087" cy="2417762"/>
          </a:xfrm>
          <a:prstGeom prst="rect">
            <a:avLst/>
          </a:prstGeom>
          <a:noFill/>
          <a:ln w="9525">
            <a:noFill/>
            <a:miter lim="800000"/>
            <a:headEnd/>
            <a:tailEnd/>
          </a:ln>
        </p:spPr>
      </p:pic>
      <p:pic>
        <p:nvPicPr>
          <p:cNvPr id="29699" name="Picture 5" descr="射击游戏2"/>
          <p:cNvPicPr>
            <a:picLocks noChangeAspect="1" noChangeArrowheads="1"/>
          </p:cNvPicPr>
          <p:nvPr/>
        </p:nvPicPr>
        <p:blipFill>
          <a:blip r:embed="rId4" cstate="print"/>
          <a:srcRect/>
          <a:stretch>
            <a:fillRect/>
          </a:stretch>
        </p:blipFill>
        <p:spPr bwMode="auto">
          <a:xfrm>
            <a:off x="4932363" y="265113"/>
            <a:ext cx="3240087" cy="2443162"/>
          </a:xfrm>
          <a:prstGeom prst="rect">
            <a:avLst/>
          </a:prstGeom>
          <a:noFill/>
          <a:ln w="9525">
            <a:noFill/>
            <a:miter lim="800000"/>
            <a:headEnd/>
            <a:tailEnd/>
          </a:ln>
        </p:spPr>
      </p:pic>
      <p:sp>
        <p:nvSpPr>
          <p:cNvPr id="29700" name="Rectangle 6"/>
          <p:cNvSpPr>
            <a:spLocks noChangeArrowheads="1"/>
          </p:cNvSpPr>
          <p:nvPr/>
        </p:nvSpPr>
        <p:spPr bwMode="auto">
          <a:xfrm>
            <a:off x="1682750" y="2708275"/>
            <a:ext cx="2889250" cy="457200"/>
          </a:xfrm>
          <a:prstGeom prst="rect">
            <a:avLst/>
          </a:prstGeom>
          <a:noFill/>
          <a:ln w="9525" algn="ctr">
            <a:noFill/>
            <a:miter lim="800000"/>
            <a:headEnd/>
            <a:tailEnd/>
          </a:ln>
        </p:spPr>
        <p:txBody>
          <a:bodyPr wrap="none" anchor="ctr">
            <a:spAutoFit/>
          </a:bodyPr>
          <a:lstStyle/>
          <a:p>
            <a:pPr eaLnBrk="0" hangingPunct="0"/>
            <a:r>
              <a:rPr lang="zh-CN" altLang="en-US" dirty="0"/>
              <a:t>网络游戏</a:t>
            </a:r>
            <a:r>
              <a:rPr lang="en-US" altLang="zh-CN" dirty="0"/>
              <a:t>《</a:t>
            </a:r>
            <a:r>
              <a:rPr lang="zh-CN" altLang="en-US" dirty="0"/>
              <a:t>传奇</a:t>
            </a:r>
            <a:r>
              <a:rPr lang="en-US" altLang="zh-CN" dirty="0"/>
              <a:t>3》 </a:t>
            </a:r>
          </a:p>
        </p:txBody>
      </p:sp>
      <p:sp>
        <p:nvSpPr>
          <p:cNvPr id="29701" name="Rectangle 8"/>
          <p:cNvSpPr>
            <a:spLocks noChangeArrowheads="1"/>
          </p:cNvSpPr>
          <p:nvPr/>
        </p:nvSpPr>
        <p:spPr bwMode="auto">
          <a:xfrm>
            <a:off x="5651500" y="2746375"/>
            <a:ext cx="1493838" cy="457200"/>
          </a:xfrm>
          <a:prstGeom prst="rect">
            <a:avLst/>
          </a:prstGeom>
          <a:noFill/>
          <a:ln w="9525" algn="ctr">
            <a:noFill/>
            <a:miter lim="800000"/>
            <a:headEnd/>
            <a:tailEnd/>
          </a:ln>
        </p:spPr>
        <p:txBody>
          <a:bodyPr wrap="none" anchor="ctr">
            <a:spAutoFit/>
          </a:bodyPr>
          <a:lstStyle/>
          <a:p>
            <a:pPr eaLnBrk="0" hangingPunct="0"/>
            <a:r>
              <a:rPr lang="zh-CN" altLang="en-US"/>
              <a:t>射击游戏 </a:t>
            </a:r>
          </a:p>
        </p:txBody>
      </p:sp>
      <p:pic>
        <p:nvPicPr>
          <p:cNvPr id="29702" name="Picture 12" descr="9593caf8b8877341242df207">
            <a:hlinkClick r:id="rId5"/>
          </p:cNvPr>
          <p:cNvPicPr>
            <a:picLocks noChangeAspect="1" noChangeArrowheads="1"/>
          </p:cNvPicPr>
          <p:nvPr/>
        </p:nvPicPr>
        <p:blipFill>
          <a:blip r:embed="rId6" cstate="print"/>
          <a:srcRect/>
          <a:stretch>
            <a:fillRect/>
          </a:stretch>
        </p:blipFill>
        <p:spPr bwMode="auto">
          <a:xfrm>
            <a:off x="1168400" y="3295650"/>
            <a:ext cx="3241675" cy="2816225"/>
          </a:xfrm>
          <a:prstGeom prst="rect">
            <a:avLst/>
          </a:prstGeom>
          <a:noFill/>
          <a:ln w="9525">
            <a:noFill/>
            <a:miter lim="800000"/>
            <a:headEnd/>
            <a:tailEnd/>
          </a:ln>
        </p:spPr>
      </p:pic>
      <p:sp>
        <p:nvSpPr>
          <p:cNvPr id="29703" name="Rectangle 13"/>
          <p:cNvSpPr>
            <a:spLocks noChangeArrowheads="1"/>
          </p:cNvSpPr>
          <p:nvPr/>
        </p:nvSpPr>
        <p:spPr bwMode="auto">
          <a:xfrm>
            <a:off x="1255713" y="6162675"/>
            <a:ext cx="3381375" cy="457200"/>
          </a:xfrm>
          <a:prstGeom prst="rect">
            <a:avLst/>
          </a:prstGeom>
          <a:noFill/>
          <a:ln w="9525" algn="ctr">
            <a:noFill/>
            <a:miter lim="800000"/>
            <a:headEnd/>
            <a:tailEnd/>
          </a:ln>
        </p:spPr>
        <p:txBody>
          <a:bodyPr anchor="ctr">
            <a:spAutoFit/>
          </a:bodyPr>
          <a:lstStyle/>
          <a:p>
            <a:pPr eaLnBrk="0" hangingPunct="0"/>
            <a:r>
              <a:rPr lang="zh-CN" altLang="en-US" dirty="0"/>
              <a:t>网络游戏</a:t>
            </a:r>
            <a:r>
              <a:rPr lang="en-US" altLang="zh-CN" dirty="0"/>
              <a:t>《</a:t>
            </a:r>
            <a:r>
              <a:rPr lang="zh-CN" altLang="en-US" dirty="0"/>
              <a:t>魔兽争霸 </a:t>
            </a:r>
            <a:r>
              <a:rPr lang="en-US" altLang="zh-CN" dirty="0"/>
              <a:t>》</a:t>
            </a:r>
          </a:p>
        </p:txBody>
      </p:sp>
      <p:pic>
        <p:nvPicPr>
          <p:cNvPr id="29704" name="Picture 15" descr="2ed97bcca274400601e928ad">
            <a:hlinkClick r:id="rId7"/>
          </p:cNvPr>
          <p:cNvPicPr>
            <a:picLocks noChangeAspect="1" noChangeArrowheads="1"/>
          </p:cNvPicPr>
          <p:nvPr/>
        </p:nvPicPr>
        <p:blipFill>
          <a:blip r:embed="rId8" cstate="print"/>
          <a:srcRect/>
          <a:stretch>
            <a:fillRect/>
          </a:stretch>
        </p:blipFill>
        <p:spPr bwMode="auto">
          <a:xfrm>
            <a:off x="4572000" y="3292475"/>
            <a:ext cx="3743325" cy="2806700"/>
          </a:xfrm>
          <a:prstGeom prst="rect">
            <a:avLst/>
          </a:prstGeom>
          <a:noFill/>
          <a:ln w="9525">
            <a:noFill/>
            <a:miter lim="800000"/>
            <a:headEnd/>
            <a:tailEnd/>
          </a:ln>
        </p:spPr>
      </p:pic>
      <p:sp>
        <p:nvSpPr>
          <p:cNvPr id="29705" name="Rectangle 17"/>
          <p:cNvSpPr>
            <a:spLocks noChangeArrowheads="1"/>
          </p:cNvSpPr>
          <p:nvPr/>
        </p:nvSpPr>
        <p:spPr bwMode="auto">
          <a:xfrm>
            <a:off x="4884738" y="6126163"/>
            <a:ext cx="3525837" cy="457200"/>
          </a:xfrm>
          <a:prstGeom prst="rect">
            <a:avLst/>
          </a:prstGeom>
          <a:noFill/>
          <a:ln w="9525" algn="ctr">
            <a:noFill/>
            <a:miter lim="800000"/>
            <a:headEnd/>
            <a:tailEnd/>
          </a:ln>
        </p:spPr>
        <p:txBody>
          <a:bodyPr anchor="ctr">
            <a:spAutoFit/>
          </a:bodyPr>
          <a:lstStyle/>
          <a:p>
            <a:pPr eaLnBrk="0" hangingPunct="0"/>
            <a:r>
              <a:rPr lang="zh-CN" altLang="en-US"/>
              <a:t>网络游戏</a:t>
            </a:r>
            <a:r>
              <a:rPr lang="en-US" altLang="zh-CN"/>
              <a:t>《</a:t>
            </a:r>
            <a:r>
              <a:rPr lang="zh-CN" altLang="en-US"/>
              <a:t>魔兽争霸 </a:t>
            </a:r>
            <a:r>
              <a:rPr lang="en-US" altLang="zh-CN"/>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eaLnBrk="1" fontAlgn="auto" hangingPunct="1">
              <a:spcAft>
                <a:spcPts val="0"/>
              </a:spcAft>
              <a:defRPr/>
            </a:pPr>
            <a:r>
              <a:rPr lang="zh-CN" altLang="en-US" sz="3600" b="1" dirty="0" smtClean="0">
                <a:solidFill>
                  <a:schemeClr val="tx2">
                    <a:satMod val="130000"/>
                  </a:schemeClr>
                </a:solidFill>
                <a:latin typeface="黑体" pitchFamily="2" charset="-122"/>
                <a:ea typeface="黑体" pitchFamily="2" charset="-122"/>
              </a:rPr>
              <a:t>数据可视化</a:t>
            </a:r>
            <a:r>
              <a:rPr lang="zh-CN" altLang="en-US" sz="3600" dirty="0" smtClean="0">
                <a:solidFill>
                  <a:schemeClr val="tx2">
                    <a:satMod val="130000"/>
                  </a:schemeClr>
                </a:solidFill>
                <a:latin typeface="黑体" pitchFamily="2" charset="-122"/>
                <a:ea typeface="黑体" pitchFamily="2" charset="-122"/>
              </a:rPr>
              <a:t> </a:t>
            </a:r>
          </a:p>
        </p:txBody>
      </p:sp>
      <p:sp>
        <p:nvSpPr>
          <p:cNvPr id="33795" name="Rectangle 3"/>
          <p:cNvSpPr>
            <a:spLocks noGrp="1" noChangeArrowheads="1"/>
          </p:cNvSpPr>
          <p:nvPr>
            <p:ph idx="1"/>
          </p:nvPr>
        </p:nvSpPr>
        <p:spPr/>
        <p:txBody>
          <a:bodyPr/>
          <a:lstStyle/>
          <a:p>
            <a:pPr eaLnBrk="1" hangingPunct="1"/>
            <a:r>
              <a:rPr lang="zh-CN" altLang="en-US" dirty="0" smtClean="0">
                <a:latin typeface="华文仿宋" pitchFamily="2" charset="-122"/>
                <a:ea typeface="华文仿宋" pitchFamily="2" charset="-122"/>
              </a:rPr>
              <a:t>数值仿真、气象卫星、石油勘探、遥感卫星、医学影像、蛋白质分子结构等都会产生大量的数据，即使是专业人员也们很难从一大堆枯燥乏味的数字中迅速发现其内在规律和变化趋势。</a:t>
            </a:r>
          </a:p>
          <a:p>
            <a:pPr eaLnBrk="1" hangingPunct="1"/>
            <a:endParaRPr lang="zh-CN" altLang="en-US" dirty="0" smtClean="0">
              <a:latin typeface="华文仿宋" pitchFamily="2" charset="-122"/>
              <a:ea typeface="华文仿宋" pitchFamily="2" charset="-122"/>
            </a:endParaRPr>
          </a:p>
          <a:p>
            <a:pPr eaLnBrk="1" hangingPunct="1"/>
            <a:r>
              <a:rPr lang="zh-CN" altLang="en-US" dirty="0" smtClean="0">
                <a:latin typeface="华文仿宋" pitchFamily="2" charset="-122"/>
                <a:ea typeface="华文仿宋" pitchFamily="2" charset="-122"/>
              </a:rPr>
              <a:t>图形学帮助科技人员更直观形象地理解大规模数据所蕴涵的科学现象和规律。</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818" name="Picture 4" descr="蛋白质"/>
          <p:cNvPicPr>
            <a:picLocks noChangeAspect="1" noChangeArrowheads="1"/>
          </p:cNvPicPr>
          <p:nvPr/>
        </p:nvPicPr>
        <p:blipFill>
          <a:blip r:embed="rId3" cstate="print"/>
          <a:srcRect/>
          <a:stretch>
            <a:fillRect/>
          </a:stretch>
        </p:blipFill>
        <p:spPr bwMode="auto">
          <a:xfrm>
            <a:off x="611188" y="1989138"/>
            <a:ext cx="3960812" cy="3168650"/>
          </a:xfrm>
          <a:prstGeom prst="rect">
            <a:avLst/>
          </a:prstGeom>
          <a:noFill/>
          <a:ln w="9525">
            <a:noFill/>
            <a:miter lim="800000"/>
            <a:headEnd/>
            <a:tailEnd/>
          </a:ln>
        </p:spPr>
      </p:pic>
      <p:pic>
        <p:nvPicPr>
          <p:cNvPr id="34819" name="Picture 5" descr="可视人"/>
          <p:cNvPicPr>
            <a:picLocks noChangeAspect="1" noChangeArrowheads="1"/>
          </p:cNvPicPr>
          <p:nvPr/>
        </p:nvPicPr>
        <p:blipFill>
          <a:blip r:embed="rId4" cstate="print"/>
          <a:srcRect/>
          <a:stretch>
            <a:fillRect/>
          </a:stretch>
        </p:blipFill>
        <p:spPr bwMode="auto">
          <a:xfrm>
            <a:off x="4932363" y="549275"/>
            <a:ext cx="3022600" cy="5041900"/>
          </a:xfrm>
          <a:prstGeom prst="rect">
            <a:avLst/>
          </a:prstGeom>
          <a:noFill/>
          <a:ln w="9525">
            <a:noFill/>
            <a:miter lim="800000"/>
            <a:headEnd/>
            <a:tailEnd/>
          </a:ln>
        </p:spPr>
      </p:pic>
      <p:sp>
        <p:nvSpPr>
          <p:cNvPr id="34820" name="Rectangle 6"/>
          <p:cNvSpPr>
            <a:spLocks noChangeArrowheads="1"/>
          </p:cNvSpPr>
          <p:nvPr/>
        </p:nvSpPr>
        <p:spPr bwMode="auto">
          <a:xfrm>
            <a:off x="1331913" y="5589588"/>
            <a:ext cx="2719387" cy="457200"/>
          </a:xfrm>
          <a:prstGeom prst="rect">
            <a:avLst/>
          </a:prstGeom>
          <a:noFill/>
          <a:ln w="9525" algn="ctr">
            <a:noFill/>
            <a:miter lim="800000"/>
            <a:headEnd/>
            <a:tailEnd/>
          </a:ln>
        </p:spPr>
        <p:txBody>
          <a:bodyPr wrap="none" anchor="ctr">
            <a:spAutoFit/>
          </a:bodyPr>
          <a:lstStyle/>
          <a:p>
            <a:pPr eaLnBrk="0" hangingPunct="0"/>
            <a:r>
              <a:rPr lang="zh-CN" altLang="en-US"/>
              <a:t>蛋白质结构的显示 </a:t>
            </a:r>
          </a:p>
        </p:txBody>
      </p:sp>
      <p:sp>
        <p:nvSpPr>
          <p:cNvPr id="34821" name="Rectangle 7"/>
          <p:cNvSpPr>
            <a:spLocks noChangeArrowheads="1"/>
          </p:cNvSpPr>
          <p:nvPr/>
        </p:nvSpPr>
        <p:spPr bwMode="auto">
          <a:xfrm>
            <a:off x="5905500" y="5589588"/>
            <a:ext cx="1187450" cy="457200"/>
          </a:xfrm>
          <a:prstGeom prst="rect">
            <a:avLst/>
          </a:prstGeom>
          <a:noFill/>
          <a:ln w="9525" algn="ctr">
            <a:noFill/>
            <a:miter lim="800000"/>
            <a:headEnd/>
            <a:tailEnd/>
          </a:ln>
        </p:spPr>
        <p:txBody>
          <a:bodyPr wrap="none" anchor="ctr">
            <a:spAutoFit/>
          </a:bodyPr>
          <a:lstStyle/>
          <a:p>
            <a:pPr eaLnBrk="0" hangingPunct="0"/>
            <a:r>
              <a:rPr lang="zh-CN" altLang="en-US"/>
              <a:t>可视人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Virtual </a:t>
            </a:r>
            <a:r>
              <a:rPr lang="en-US" altLang="zh-CN" dirty="0" err="1" smtClean="0"/>
              <a:t>Endocopy</a:t>
            </a:r>
            <a:endParaRPr lang="zh-CN" altLang="en-US" dirty="0"/>
          </a:p>
        </p:txBody>
      </p:sp>
      <p:sp>
        <p:nvSpPr>
          <p:cNvPr id="6" name="灯片编号占位符 5"/>
          <p:cNvSpPr>
            <a:spLocks noGrp="1"/>
          </p:cNvSpPr>
          <p:nvPr>
            <p:ph type="sldNum" sz="quarter" idx="12"/>
          </p:nvPr>
        </p:nvSpPr>
        <p:spPr/>
        <p:txBody>
          <a:bodyPr/>
          <a:lstStyle/>
          <a:p>
            <a:pPr>
              <a:defRPr/>
            </a:pPr>
            <a:fld id="{782F8A71-6788-45B5-9A66-ED58E0047C91}" type="slidenum">
              <a:rPr lang="zh-CN" altLang="en-US" smtClean="0"/>
              <a:pPr>
                <a:defRPr/>
              </a:pPr>
              <a:t>28</a:t>
            </a:fld>
            <a:endParaRPr lang="en-US" altLang="zh-CN"/>
          </a:p>
        </p:txBody>
      </p:sp>
      <p:pic>
        <p:nvPicPr>
          <p:cNvPr id="7" name="colon-flythrough.avi">
            <a:hlinkClick r:id="" action="ppaction://media"/>
          </p:cNvPr>
          <p:cNvPicPr>
            <a:picLocks noRot="1" noChangeAspect="1"/>
          </p:cNvPicPr>
          <p:nvPr>
            <a:videoFile r:link="rId1"/>
          </p:nvPr>
        </p:nvPicPr>
        <p:blipFill>
          <a:blip r:embed="rId4" cstate="print"/>
          <a:stretch>
            <a:fillRect/>
          </a:stretch>
        </p:blipFill>
        <p:spPr>
          <a:xfrm>
            <a:off x="247644" y="1312948"/>
            <a:ext cx="8719028" cy="57196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68375" y="274638"/>
            <a:ext cx="7497763" cy="1143000"/>
          </a:xfrm>
        </p:spPr>
        <p:txBody>
          <a:bodyPr/>
          <a:lstStyle/>
          <a:p>
            <a:pPr eaLnBrk="1" fontAlgn="auto" hangingPunct="1">
              <a:spcAft>
                <a:spcPts val="0"/>
              </a:spcAft>
              <a:defRPr/>
            </a:pPr>
            <a:r>
              <a:rPr lang="zh-CN" altLang="en-US" sz="3600" b="1" dirty="0" smtClean="0">
                <a:solidFill>
                  <a:schemeClr val="tx2">
                    <a:satMod val="130000"/>
                  </a:schemeClr>
                </a:solidFill>
                <a:latin typeface="黑体" pitchFamily="2" charset="-122"/>
                <a:ea typeface="黑体" pitchFamily="2" charset="-122"/>
              </a:rPr>
              <a:t>图形用户界面</a:t>
            </a:r>
          </a:p>
        </p:txBody>
      </p:sp>
      <p:sp>
        <p:nvSpPr>
          <p:cNvPr id="35843" name="Rectangle 3"/>
          <p:cNvSpPr>
            <a:spLocks noGrp="1" noChangeArrowheads="1"/>
          </p:cNvSpPr>
          <p:nvPr>
            <p:ph idx="1"/>
          </p:nvPr>
        </p:nvSpPr>
        <p:spPr>
          <a:xfrm>
            <a:off x="609600" y="1600200"/>
            <a:ext cx="3602038" cy="4419600"/>
          </a:xfrm>
        </p:spPr>
        <p:txBody>
          <a:bodyPr/>
          <a:lstStyle/>
          <a:p>
            <a:pPr eaLnBrk="1" hangingPunct="1"/>
            <a:r>
              <a:rPr lang="zh-CN" altLang="en-US" sz="2800" smtClean="0">
                <a:latin typeface="Times New Roman" pitchFamily="18" charset="0"/>
                <a:ea typeface="黑体" pitchFamily="49" charset="-122"/>
              </a:rPr>
              <a:t>绝大部分应用软件都提供了友好的图形用户界面</a:t>
            </a:r>
            <a:r>
              <a:rPr lang="en-US" altLang="zh-CN" sz="2800" smtClean="0">
                <a:latin typeface="Times New Roman" pitchFamily="18" charset="0"/>
                <a:ea typeface="黑体" pitchFamily="49" charset="-122"/>
              </a:rPr>
              <a:t>(GUI) </a:t>
            </a:r>
            <a:endParaRPr lang="zh-CN" altLang="en-US" sz="2800" smtClean="0">
              <a:latin typeface="Times New Roman" pitchFamily="18" charset="0"/>
              <a:ea typeface="黑体" pitchFamily="49" charset="-122"/>
            </a:endParaRPr>
          </a:p>
          <a:p>
            <a:pPr eaLnBrk="1" hangingPunct="1"/>
            <a:endParaRPr lang="zh-CN" altLang="en-US" sz="2800" smtClean="0">
              <a:latin typeface="Times New Roman" pitchFamily="18" charset="0"/>
              <a:ea typeface="黑体" pitchFamily="49" charset="-122"/>
            </a:endParaRPr>
          </a:p>
          <a:p>
            <a:pPr eaLnBrk="1" hangingPunct="1"/>
            <a:r>
              <a:rPr lang="zh-CN" altLang="en-US" sz="2800" smtClean="0">
                <a:latin typeface="Times New Roman" pitchFamily="18" charset="0"/>
                <a:ea typeface="黑体" pitchFamily="49" charset="-122"/>
              </a:rPr>
              <a:t>图形界面的一特色是窗口与图标</a:t>
            </a:r>
            <a:endParaRPr lang="en-US" altLang="zh-CN" sz="2800" smtClean="0">
              <a:latin typeface="Times New Roman" pitchFamily="18" charset="0"/>
              <a:ea typeface="黑体" pitchFamily="49" charset="-122"/>
            </a:endParaRPr>
          </a:p>
        </p:txBody>
      </p:sp>
      <p:pic>
        <p:nvPicPr>
          <p:cNvPr id="34820" name="Picture 4" descr="图形界面"/>
          <p:cNvPicPr>
            <a:picLocks noChangeAspect="1" noChangeArrowheads="1"/>
          </p:cNvPicPr>
          <p:nvPr/>
        </p:nvPicPr>
        <p:blipFill>
          <a:blip r:embed="rId3" cstate="print"/>
          <a:srcRect/>
          <a:stretch>
            <a:fillRect/>
          </a:stretch>
        </p:blipFill>
        <p:spPr bwMode="auto">
          <a:xfrm>
            <a:off x="2049459" y="1266822"/>
            <a:ext cx="6483350" cy="4676775"/>
          </a:xfrm>
          <a:prstGeom prst="rect">
            <a:avLst/>
          </a:prstGeom>
          <a:noFill/>
          <a:ln w="9525">
            <a:noFill/>
            <a:miter lim="800000"/>
            <a:headEnd/>
            <a:tailEnd/>
          </a:ln>
        </p:spPr>
      </p:pic>
      <p:sp>
        <p:nvSpPr>
          <p:cNvPr id="35845" name="Rectangle 5"/>
          <p:cNvSpPr>
            <a:spLocks noChangeArrowheads="1"/>
          </p:cNvSpPr>
          <p:nvPr/>
        </p:nvSpPr>
        <p:spPr bwMode="auto">
          <a:xfrm>
            <a:off x="4211638" y="5951538"/>
            <a:ext cx="4002087" cy="457200"/>
          </a:xfrm>
          <a:prstGeom prst="rect">
            <a:avLst/>
          </a:prstGeom>
          <a:noFill/>
          <a:ln w="9525" algn="ctr">
            <a:noFill/>
            <a:miter lim="800000"/>
            <a:headEnd/>
            <a:tailEnd/>
          </a:ln>
        </p:spPr>
        <p:txBody>
          <a:bodyPr wrap="none" anchor="ctr">
            <a:spAutoFit/>
          </a:bodyPr>
          <a:lstStyle/>
          <a:p>
            <a:pPr eaLnBrk="0" hangingPunct="0"/>
            <a:r>
              <a:rPr lang="en-US" altLang="zh-CN"/>
              <a:t>Photoshop</a:t>
            </a:r>
            <a:r>
              <a:rPr lang="zh-CN" altLang="en-US"/>
              <a:t>的图形用户界面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circle(in)">
                                      <p:cBhvr>
                                        <p:cTn id="7" dur="20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极简主义者的？</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2007.10.11</a:t>
            </a:r>
            <a:endParaRPr lang="en-US" altLang="zh-CN"/>
          </a:p>
        </p:txBody>
      </p:sp>
      <p:sp>
        <p:nvSpPr>
          <p:cNvPr id="5" name="页脚占位符 4"/>
          <p:cNvSpPr>
            <a:spLocks noGrp="1"/>
          </p:cNvSpPr>
          <p:nvPr>
            <p:ph type="ftr" sz="quarter" idx="11"/>
          </p:nvPr>
        </p:nvSpPr>
        <p:spPr/>
        <p:txBody>
          <a:bodyPr/>
          <a:lstStyle/>
          <a:p>
            <a:pPr>
              <a:defRPr/>
            </a:pPr>
            <a:r>
              <a:rPr lang="zh-CN" altLang="en-US" smtClean="0"/>
              <a:t>浙江大学 CAD&amp;CG国家重点实验室</a:t>
            </a:r>
            <a:endParaRPr lang="en-US" altLang="zh-CN"/>
          </a:p>
        </p:txBody>
      </p:sp>
      <p:sp>
        <p:nvSpPr>
          <p:cNvPr id="6" name="灯片编号占位符 5"/>
          <p:cNvSpPr>
            <a:spLocks noGrp="1"/>
          </p:cNvSpPr>
          <p:nvPr>
            <p:ph type="sldNum" sz="quarter" idx="12"/>
          </p:nvPr>
        </p:nvSpPr>
        <p:spPr/>
        <p:txBody>
          <a:bodyPr/>
          <a:lstStyle/>
          <a:p>
            <a:pPr>
              <a:defRPr/>
            </a:pPr>
            <a:fld id="{782F8A71-6788-45B5-9A66-ED58E0047C91}" type="slidenum">
              <a:rPr lang="zh-CN" altLang="en-US" smtClean="0"/>
              <a:pPr>
                <a:defRPr/>
              </a:pPr>
              <a:t>3</a:t>
            </a:fld>
            <a:endParaRPr lang="en-US" altLang="zh-C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572" y="1268730"/>
            <a:ext cx="7015923" cy="432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44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200710315744709148"/>
          <p:cNvPicPr>
            <a:picLocks noChangeAspect="1" noChangeArrowheads="1"/>
          </p:cNvPicPr>
          <p:nvPr/>
        </p:nvPicPr>
        <p:blipFill>
          <a:blip r:embed="rId3" cstate="print"/>
          <a:srcRect/>
          <a:stretch>
            <a:fillRect/>
          </a:stretch>
        </p:blipFill>
        <p:spPr bwMode="auto">
          <a:xfrm>
            <a:off x="4932045" y="3585713"/>
            <a:ext cx="4060825" cy="2787465"/>
          </a:xfrm>
          <a:prstGeom prst="rect">
            <a:avLst/>
          </a:prstGeom>
          <a:noFill/>
          <a:ln w="9525">
            <a:noFill/>
            <a:miter lim="800000"/>
            <a:headEnd/>
            <a:tailEnd/>
          </a:ln>
        </p:spPr>
      </p:pic>
      <p:sp>
        <p:nvSpPr>
          <p:cNvPr id="26626" name="Rectangle 2"/>
          <p:cNvSpPr>
            <a:spLocks noGrp="1" noChangeArrowheads="1"/>
          </p:cNvSpPr>
          <p:nvPr>
            <p:ph type="title"/>
          </p:nvPr>
        </p:nvSpPr>
        <p:spPr/>
        <p:txBody>
          <a:bodyPr>
            <a:normAutofit/>
          </a:bodyPr>
          <a:lstStyle/>
          <a:p>
            <a:pPr eaLnBrk="1" fontAlgn="auto" hangingPunct="1">
              <a:spcAft>
                <a:spcPts val="0"/>
              </a:spcAft>
              <a:defRPr/>
            </a:pPr>
            <a:r>
              <a:rPr lang="zh-CN" altLang="en-US" sz="3600" b="1" dirty="0" smtClean="0">
                <a:solidFill>
                  <a:schemeClr val="tx2">
                    <a:satMod val="130000"/>
                  </a:schemeClr>
                </a:solidFill>
                <a:latin typeface="黑体" pitchFamily="2" charset="-122"/>
                <a:ea typeface="黑体" pitchFamily="2" charset="-122"/>
              </a:rPr>
              <a:t>计算机艺术</a:t>
            </a:r>
            <a:r>
              <a:rPr lang="zh-CN" altLang="en-US" sz="3600" dirty="0" smtClean="0">
                <a:solidFill>
                  <a:schemeClr val="tx2">
                    <a:satMod val="130000"/>
                  </a:schemeClr>
                </a:solidFill>
                <a:latin typeface="黑体" pitchFamily="2" charset="-122"/>
                <a:ea typeface="黑体" pitchFamily="2" charset="-122"/>
              </a:rPr>
              <a:t> </a:t>
            </a:r>
          </a:p>
        </p:txBody>
      </p:sp>
      <p:sp>
        <p:nvSpPr>
          <p:cNvPr id="36867" name="Rectangle 3"/>
          <p:cNvSpPr>
            <a:spLocks noGrp="1" noChangeArrowheads="1"/>
          </p:cNvSpPr>
          <p:nvPr>
            <p:ph idx="1"/>
          </p:nvPr>
        </p:nvSpPr>
        <p:spPr>
          <a:xfrm>
            <a:off x="1033145" y="1447800"/>
            <a:ext cx="7499350" cy="4800600"/>
          </a:xfrm>
        </p:spPr>
        <p:txBody>
          <a:bodyPr/>
          <a:lstStyle/>
          <a:p>
            <a:pPr eaLnBrk="1" hangingPunct="1">
              <a:lnSpc>
                <a:spcPct val="80000"/>
              </a:lnSpc>
            </a:pPr>
            <a:r>
              <a:rPr lang="zh-CN" altLang="en-US" sz="2800" dirty="0" smtClean="0">
                <a:latin typeface="Times New Roman" pitchFamily="18" charset="0"/>
                <a:ea typeface="黑体" pitchFamily="49" charset="-122"/>
              </a:rPr>
              <a:t>科学技术 </a:t>
            </a:r>
            <a:r>
              <a:rPr lang="en-US" altLang="zh-CN" sz="2800" dirty="0" smtClean="0">
                <a:latin typeface="Times New Roman" pitchFamily="18" charset="0"/>
                <a:ea typeface="黑体" pitchFamily="49" charset="-122"/>
              </a:rPr>
              <a:t>+ </a:t>
            </a:r>
            <a:r>
              <a:rPr lang="zh-CN" altLang="en-US" sz="2800" dirty="0" smtClean="0">
                <a:latin typeface="Times New Roman" pitchFamily="18" charset="0"/>
                <a:ea typeface="黑体" pitchFamily="49" charset="-122"/>
              </a:rPr>
              <a:t>艺术</a:t>
            </a:r>
          </a:p>
          <a:p>
            <a:pPr eaLnBrk="1" hangingPunct="1"/>
            <a:r>
              <a:rPr lang="zh-CN" altLang="en-US" sz="2800" dirty="0" smtClean="0">
                <a:latin typeface="Times New Roman" pitchFamily="18" charset="0"/>
                <a:ea typeface="黑体" pitchFamily="49" charset="-122"/>
              </a:rPr>
              <a:t>所有创作都在电子画布上实现</a:t>
            </a:r>
          </a:p>
          <a:p>
            <a:pPr lvl="1" eaLnBrk="1" hangingPunct="1"/>
            <a:r>
              <a:rPr lang="zh-CN" altLang="en-US" sz="2400" dirty="0" smtClean="0">
                <a:latin typeface="Times New Roman" pitchFamily="18" charset="0"/>
                <a:ea typeface="黑体" pitchFamily="49" charset="-122"/>
              </a:rPr>
              <a:t>可模仿丰富的绘画工具，如软硬铅笔、钢笔、毛笔、水彩笔、油画笔等</a:t>
            </a:r>
            <a:endParaRPr lang="en-US" altLang="zh-CN" sz="2400" dirty="0" smtClean="0">
              <a:latin typeface="Times New Roman" pitchFamily="18" charset="0"/>
              <a:ea typeface="黑体" pitchFamily="49" charset="-122"/>
            </a:endParaRPr>
          </a:p>
          <a:p>
            <a:pPr lvl="1" eaLnBrk="1" hangingPunct="1"/>
            <a:r>
              <a:rPr lang="zh-CN" altLang="en-US" sz="2400" dirty="0" smtClean="0">
                <a:latin typeface="Times New Roman" pitchFamily="18" charset="0"/>
                <a:ea typeface="黑体" pitchFamily="49" charset="-122"/>
              </a:rPr>
              <a:t>可模仿色彩丰富的调色板和各式各样的笔触</a:t>
            </a:r>
          </a:p>
          <a:p>
            <a:pPr lvl="1" eaLnBrk="1" hangingPunct="1"/>
            <a:r>
              <a:rPr lang="zh-CN" altLang="en-US" sz="2400" dirty="0" smtClean="0">
                <a:solidFill>
                  <a:srgbClr val="FF0000"/>
                </a:solidFill>
                <a:latin typeface="Times New Roman" pitchFamily="18" charset="0"/>
                <a:ea typeface="黑体" pitchFamily="49" charset="-122"/>
              </a:rPr>
              <a:t>数位板和无线压感笔</a:t>
            </a:r>
            <a:endParaRPr lang="en-US" altLang="zh-CN" sz="2400" dirty="0" smtClean="0">
              <a:solidFill>
                <a:srgbClr val="FF0000"/>
              </a:solidFill>
              <a:latin typeface="Times New Roman" pitchFamily="18" charset="0"/>
              <a:ea typeface="黑体" pitchFamily="49" charset="-122"/>
            </a:endParaRPr>
          </a:p>
          <a:p>
            <a:pPr marL="403225" lvl="1" indent="0" eaLnBrk="1" hangingPunct="1">
              <a:buNone/>
            </a:pPr>
            <a:r>
              <a:rPr lang="zh-CN" altLang="en-US" sz="2400" dirty="0" smtClean="0">
                <a:latin typeface="Times New Roman" pitchFamily="18" charset="0"/>
                <a:ea typeface="黑体" pitchFamily="49" charset="-122"/>
              </a:rPr>
              <a:t>    解决了电脑笔输入难题，</a:t>
            </a:r>
            <a:endParaRPr lang="en-US" altLang="zh-CN" sz="2400" dirty="0" smtClean="0">
              <a:latin typeface="Times New Roman" pitchFamily="18" charset="0"/>
              <a:ea typeface="黑体" pitchFamily="49" charset="-122"/>
            </a:endParaRPr>
          </a:p>
          <a:p>
            <a:pPr marL="403225" lvl="1" indent="0" eaLnBrk="1" hangingPunct="1">
              <a:buNone/>
            </a:pPr>
            <a:r>
              <a:rPr lang="zh-CN" altLang="en-US" sz="2400" dirty="0" smtClean="0">
                <a:latin typeface="Times New Roman" pitchFamily="18" charset="0"/>
                <a:ea typeface="黑体" pitchFamily="49" charset="-122"/>
              </a:rPr>
              <a:t>    使艺术创作能以接近传</a:t>
            </a:r>
            <a:endParaRPr lang="en-US" altLang="zh-CN" sz="2400" dirty="0" smtClean="0">
              <a:latin typeface="Times New Roman" pitchFamily="18" charset="0"/>
              <a:ea typeface="黑体" pitchFamily="49" charset="-122"/>
            </a:endParaRPr>
          </a:p>
          <a:p>
            <a:pPr marL="403225" lvl="1" indent="0" eaLnBrk="1" hangingPunct="1">
              <a:buNone/>
            </a:pPr>
            <a:r>
              <a:rPr lang="en-US" altLang="zh-CN" sz="2400" dirty="0">
                <a:latin typeface="Times New Roman" pitchFamily="18" charset="0"/>
                <a:ea typeface="黑体" pitchFamily="49" charset="-122"/>
              </a:rPr>
              <a:t> </a:t>
            </a:r>
            <a:r>
              <a:rPr lang="en-US" altLang="zh-CN" sz="2400" dirty="0" smtClean="0">
                <a:latin typeface="Times New Roman" pitchFamily="18" charset="0"/>
                <a:ea typeface="黑体" pitchFamily="49" charset="-122"/>
              </a:rPr>
              <a:t>   </a:t>
            </a:r>
            <a:r>
              <a:rPr lang="zh-CN" altLang="en-US" sz="2400" dirty="0" smtClean="0">
                <a:latin typeface="Times New Roman" pitchFamily="18" charset="0"/>
                <a:ea typeface="黑体" pitchFamily="49" charset="-122"/>
              </a:rPr>
              <a:t>统的方式进行。</a:t>
            </a:r>
          </a:p>
        </p:txBody>
      </p:sp>
      <p:sp>
        <p:nvSpPr>
          <p:cNvPr id="6" name="Rectangle 11"/>
          <p:cNvSpPr>
            <a:spLocks noChangeArrowheads="1"/>
          </p:cNvSpPr>
          <p:nvPr/>
        </p:nvSpPr>
        <p:spPr bwMode="auto">
          <a:xfrm>
            <a:off x="5652135" y="6309360"/>
            <a:ext cx="2406650" cy="457200"/>
          </a:xfrm>
          <a:prstGeom prst="rect">
            <a:avLst/>
          </a:prstGeom>
          <a:noFill/>
          <a:ln w="9525" algn="ctr">
            <a:noFill/>
            <a:miter lim="800000"/>
            <a:headEnd/>
            <a:tailEnd/>
          </a:ln>
        </p:spPr>
        <p:txBody>
          <a:bodyPr wrap="none" anchor="ctr">
            <a:spAutoFit/>
          </a:bodyPr>
          <a:lstStyle/>
          <a:p>
            <a:pPr eaLnBrk="0" hangingPunct="0"/>
            <a:r>
              <a:rPr lang="en-US" altLang="zh-CN" dirty="0"/>
              <a:t>WACOM</a:t>
            </a:r>
            <a:r>
              <a:rPr lang="zh-CN" altLang="en-US" dirty="0"/>
              <a:t>数位板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890" name="Picture 4" descr="计算机艺术（Wacom%201）"/>
          <p:cNvPicPr>
            <a:picLocks noChangeAspect="1" noChangeArrowheads="1"/>
          </p:cNvPicPr>
          <p:nvPr/>
        </p:nvPicPr>
        <p:blipFill>
          <a:blip r:embed="rId3" cstate="print"/>
          <a:srcRect/>
          <a:stretch>
            <a:fillRect/>
          </a:stretch>
        </p:blipFill>
        <p:spPr bwMode="auto">
          <a:xfrm>
            <a:off x="611505" y="908685"/>
            <a:ext cx="8005763" cy="5238750"/>
          </a:xfrm>
          <a:prstGeom prst="rect">
            <a:avLst/>
          </a:prstGeom>
          <a:noFill/>
          <a:ln w="9525">
            <a:noFill/>
            <a:miter lim="800000"/>
            <a:headEnd/>
            <a:tailEnd/>
          </a:ln>
        </p:spPr>
      </p:pic>
      <p:pic>
        <p:nvPicPr>
          <p:cNvPr id="37893" name="Picture 13" descr="pic22"/>
          <p:cNvPicPr>
            <a:picLocks noChangeAspect="1" noChangeArrowheads="1"/>
          </p:cNvPicPr>
          <p:nvPr/>
        </p:nvPicPr>
        <p:blipFill>
          <a:blip r:embed="rId4" cstate="print"/>
          <a:srcRect/>
          <a:stretch>
            <a:fillRect/>
          </a:stretch>
        </p:blipFill>
        <p:spPr bwMode="auto">
          <a:xfrm>
            <a:off x="0" y="0"/>
            <a:ext cx="3101975" cy="2065338"/>
          </a:xfrm>
          <a:prstGeom prst="rect">
            <a:avLst/>
          </a:prstGeom>
          <a:noFill/>
          <a:ln w="9525">
            <a:noFill/>
            <a:miter lim="800000"/>
            <a:headEnd/>
            <a:tailEnd/>
          </a:ln>
        </p:spPr>
      </p:pic>
      <p:pic>
        <p:nvPicPr>
          <p:cNvPr id="37894" name="Picture 15" descr="200691254521734"/>
          <p:cNvPicPr>
            <a:picLocks noChangeAspect="1" noChangeArrowheads="1"/>
          </p:cNvPicPr>
          <p:nvPr/>
        </p:nvPicPr>
        <p:blipFill>
          <a:blip r:embed="rId5" cstate="print"/>
          <a:srcRect/>
          <a:stretch>
            <a:fillRect/>
          </a:stretch>
        </p:blipFill>
        <p:spPr bwMode="auto">
          <a:xfrm>
            <a:off x="3065463" y="2292350"/>
            <a:ext cx="6078537" cy="4565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diamond(in)">
                                      <p:cBhvr>
                                        <p:cTn id="7" dur="2000"/>
                                        <p:tgtEl>
                                          <p:spTgt spid="3789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894"/>
                                        </p:tgtEl>
                                        <p:attrNameLst>
                                          <p:attrName>style.visibility</p:attrName>
                                        </p:attrNameLst>
                                      </p:cBhvr>
                                      <p:to>
                                        <p:strVal val="visible"/>
                                      </p:to>
                                    </p:set>
                                    <p:animEffect transition="in" filter="box(in)">
                                      <p:cBhvr>
                                        <p:cTn id="12" dur="500"/>
                                        <p:tgtEl>
                                          <p:spTgt spid="37894"/>
                                        </p:tgtEl>
                                      </p:cBhvr>
                                    </p:animEffect>
                                  </p:childTnLst>
                                </p:cTn>
                              </p:par>
                              <p:par>
                                <p:cTn id="13" presetID="9" presetClass="entr" presetSubtype="0" fill="hold" nodeType="withEffect">
                                  <p:stCondLst>
                                    <p:cond delay="0"/>
                                  </p:stCondLst>
                                  <p:childTnLst>
                                    <p:set>
                                      <p:cBhvr>
                                        <p:cTn id="14" dur="1" fill="hold">
                                          <p:stCondLst>
                                            <p:cond delay="0"/>
                                          </p:stCondLst>
                                        </p:cTn>
                                        <p:tgtEl>
                                          <p:spTgt spid="37893"/>
                                        </p:tgtEl>
                                        <p:attrNameLst>
                                          <p:attrName>style.visibility</p:attrName>
                                        </p:attrNameLst>
                                      </p:cBhvr>
                                      <p:to>
                                        <p:strVal val="visible"/>
                                      </p:to>
                                    </p:set>
                                    <p:animEffect transition="in" filter="dissolve">
                                      <p:cBhvr>
                                        <p:cTn id="15"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914" name="Picture 2" descr="Bamboo_birthday"/>
          <p:cNvPicPr>
            <a:picLocks noChangeAspect="1" noChangeArrowheads="1"/>
          </p:cNvPicPr>
          <p:nvPr/>
        </p:nvPicPr>
        <p:blipFill>
          <a:blip r:embed="rId3" cstate="print"/>
          <a:srcRect/>
          <a:stretch>
            <a:fillRect/>
          </a:stretch>
        </p:blipFill>
        <p:spPr bwMode="auto">
          <a:xfrm>
            <a:off x="247650" y="1266825"/>
            <a:ext cx="8501063" cy="3602038"/>
          </a:xfrm>
          <a:prstGeom prst="rect">
            <a:avLst/>
          </a:prstGeom>
          <a:noFill/>
          <a:ln w="9525">
            <a:noFill/>
            <a:miter lim="800000"/>
            <a:headEnd/>
            <a:tailEnd/>
          </a:ln>
        </p:spPr>
      </p:pic>
      <p:sp>
        <p:nvSpPr>
          <p:cNvPr id="38915" name="Rectangle 3"/>
          <p:cNvSpPr>
            <a:spLocks noChangeArrowheads="1"/>
          </p:cNvSpPr>
          <p:nvPr/>
        </p:nvSpPr>
        <p:spPr bwMode="auto">
          <a:xfrm>
            <a:off x="3132138" y="5229225"/>
            <a:ext cx="3025775" cy="457200"/>
          </a:xfrm>
          <a:prstGeom prst="rect">
            <a:avLst/>
          </a:prstGeom>
          <a:noFill/>
          <a:ln w="9525" algn="ctr">
            <a:noFill/>
            <a:miter lim="800000"/>
            <a:headEnd/>
            <a:tailEnd/>
          </a:ln>
        </p:spPr>
        <p:txBody>
          <a:bodyPr wrap="none" anchor="ctr">
            <a:spAutoFit/>
          </a:bodyPr>
          <a:lstStyle/>
          <a:p>
            <a:pPr eaLnBrk="0" hangingPunct="0"/>
            <a:r>
              <a:rPr lang="zh-CN" altLang="en-US"/>
              <a:t>计算机模拟中国绘画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36204" y="188595"/>
            <a:ext cx="3515706" cy="523220"/>
          </a:xfrm>
          <a:prstGeom prst="rect">
            <a:avLst/>
          </a:prstGeom>
          <a:noFill/>
          <a:ln w="9525" algn="ctr">
            <a:noFill/>
            <a:miter lim="800000"/>
            <a:headEnd/>
            <a:tailEnd/>
          </a:ln>
        </p:spPr>
        <p:txBody>
          <a:bodyPr wrap="none" anchor="ctr">
            <a:spAutoFit/>
          </a:bodyPr>
          <a:lstStyle/>
          <a:p>
            <a:pPr eaLnBrk="0" hangingPunct="0"/>
            <a:r>
              <a:rPr lang="zh-CN" altLang="en-US" sz="2800" dirty="0" smtClean="0"/>
              <a:t>计算机模拟中国绘画</a:t>
            </a:r>
            <a:r>
              <a:rPr lang="zh-CN" altLang="en-US" dirty="0" smtClean="0"/>
              <a:t> </a:t>
            </a:r>
            <a:endParaRPr lang="zh-CN" altLang="en-US" dirty="0"/>
          </a:p>
        </p:txBody>
      </p:sp>
      <p:pic>
        <p:nvPicPr>
          <p:cNvPr id="39939" name="Picture 3" descr="sampleoutput"/>
          <p:cNvPicPr>
            <a:picLocks noChangeAspect="1" noChangeArrowheads="1"/>
          </p:cNvPicPr>
          <p:nvPr/>
        </p:nvPicPr>
        <p:blipFill>
          <a:blip r:embed="rId3" cstate="print"/>
          <a:srcRect/>
          <a:stretch>
            <a:fillRect/>
          </a:stretch>
        </p:blipFill>
        <p:spPr bwMode="auto">
          <a:xfrm>
            <a:off x="968375" y="906462"/>
            <a:ext cx="7564120" cy="57563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986" name="Picture 5" descr="Fractals_Silk_01_403_1024">
            <a:hlinkClick r:id="rId3"/>
          </p:cNvPr>
          <p:cNvPicPr>
            <a:picLocks noChangeAspect="1" noChangeArrowheads="1"/>
          </p:cNvPicPr>
          <p:nvPr/>
        </p:nvPicPr>
        <p:blipFill>
          <a:blip r:embed="rId4" cstate="print"/>
          <a:srcRect/>
          <a:stretch>
            <a:fillRect/>
          </a:stretch>
        </p:blipFill>
        <p:spPr bwMode="auto">
          <a:xfrm>
            <a:off x="0" y="0"/>
            <a:ext cx="9144000" cy="6859588"/>
          </a:xfrm>
          <a:prstGeom prst="rect">
            <a:avLst/>
          </a:prstGeom>
          <a:noFill/>
          <a:ln w="9525">
            <a:noFill/>
            <a:miter lim="800000"/>
            <a:headEnd/>
            <a:tailEnd/>
          </a:ln>
        </p:spPr>
      </p:pic>
      <p:sp>
        <p:nvSpPr>
          <p:cNvPr id="2" name="TextBox 1"/>
          <p:cNvSpPr txBox="1"/>
          <p:nvPr/>
        </p:nvSpPr>
        <p:spPr>
          <a:xfrm>
            <a:off x="0" y="0"/>
            <a:ext cx="2385589" cy="707886"/>
          </a:xfrm>
          <a:prstGeom prst="rect">
            <a:avLst/>
          </a:prstGeom>
          <a:noFill/>
        </p:spPr>
        <p:txBody>
          <a:bodyPr wrap="none" rtlCol="0">
            <a:spAutoFit/>
          </a:bodyPr>
          <a:lstStyle/>
          <a:p>
            <a:r>
              <a:rPr lang="zh-CN" altLang="en-US" sz="4000" dirty="0" smtClean="0">
                <a:solidFill>
                  <a:srgbClr val="FFFF00"/>
                </a:solidFill>
              </a:rPr>
              <a:t>数学艺术 </a:t>
            </a:r>
            <a:endParaRPr lang="zh-CN" altLang="en-US" sz="4000" dirty="0">
              <a:solidFill>
                <a:srgbClr val="FFFF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en-US" altLang="zh-CN" sz="3600" dirty="0" smtClean="0">
                <a:solidFill>
                  <a:schemeClr val="tx2">
                    <a:satMod val="130000"/>
                  </a:schemeClr>
                </a:solidFill>
                <a:latin typeface="黑体" pitchFamily="2" charset="-122"/>
                <a:ea typeface="黑体" pitchFamily="2" charset="-122"/>
              </a:rPr>
              <a:t>Acknowledgment</a:t>
            </a:r>
            <a:endParaRPr lang="zh-CN" altLang="en-US" sz="3600" dirty="0">
              <a:solidFill>
                <a:schemeClr val="tx2">
                  <a:satMod val="130000"/>
                </a:schemeClr>
              </a:solidFill>
              <a:latin typeface="黑体" pitchFamily="2" charset="-122"/>
              <a:ea typeface="黑体" pitchFamily="2" charset="-122"/>
            </a:endParaRPr>
          </a:p>
        </p:txBody>
      </p:sp>
      <p:sp>
        <p:nvSpPr>
          <p:cNvPr id="61443" name="内容占位符 2"/>
          <p:cNvSpPr>
            <a:spLocks noGrp="1"/>
          </p:cNvSpPr>
          <p:nvPr>
            <p:ph idx="1"/>
          </p:nvPr>
        </p:nvSpPr>
        <p:spPr>
          <a:xfrm>
            <a:off x="1435100" y="1447800"/>
            <a:ext cx="7097395" cy="2341563"/>
          </a:xfrm>
        </p:spPr>
        <p:txBody>
          <a:bodyPr/>
          <a:lstStyle/>
          <a:p>
            <a:pPr eaLnBrk="1" hangingPunct="1"/>
            <a:r>
              <a:rPr lang="zh-CN" altLang="en-US" b="1" dirty="0" smtClean="0">
                <a:latin typeface="华文仿宋" pitchFamily="2" charset="-122"/>
                <a:ea typeface="华文仿宋" pitchFamily="2" charset="-122"/>
              </a:rPr>
              <a:t>所有资料来自</a:t>
            </a:r>
            <a:r>
              <a:rPr lang="en-US" altLang="zh-CN" b="1" dirty="0" smtClean="0">
                <a:latin typeface="华文仿宋" pitchFamily="2" charset="-122"/>
                <a:ea typeface="华文仿宋" pitchFamily="2" charset="-122"/>
              </a:rPr>
              <a:t>WWW</a:t>
            </a:r>
            <a:r>
              <a:rPr lang="zh-CN" altLang="en-US" b="1" dirty="0" smtClean="0">
                <a:latin typeface="华文仿宋" pitchFamily="2" charset="-122"/>
                <a:ea typeface="华文仿宋" pitchFamily="2" charset="-122"/>
              </a:rPr>
              <a:t>或各种资料数据库</a:t>
            </a:r>
            <a:r>
              <a:rPr lang="en-US" altLang="zh-CN" b="1" dirty="0" smtClean="0">
                <a:latin typeface="华文仿宋" pitchFamily="2" charset="-122"/>
                <a:ea typeface="华文仿宋" pitchFamily="2" charset="-122"/>
              </a:rPr>
              <a:t>, </a:t>
            </a:r>
            <a:r>
              <a:rPr lang="en-US" altLang="zh-CN" b="1" dirty="0" err="1" smtClean="0">
                <a:latin typeface="华文仿宋" pitchFamily="2" charset="-122"/>
                <a:ea typeface="华文仿宋" pitchFamily="2" charset="-122"/>
              </a:rPr>
              <a:t>ppt</a:t>
            </a:r>
            <a:r>
              <a:rPr lang="zh-CN" altLang="en-US" b="1" dirty="0" smtClean="0">
                <a:latin typeface="华文仿宋" pitchFamily="2" charset="-122"/>
                <a:ea typeface="华文仿宋" pitchFamily="2" charset="-122"/>
              </a:rPr>
              <a:t>中没有一一标明出处</a:t>
            </a:r>
            <a:r>
              <a:rPr lang="en-US" altLang="zh-CN" b="1" dirty="0" smtClean="0">
                <a:latin typeface="华文仿宋" pitchFamily="2" charset="-122"/>
                <a:ea typeface="华文仿宋" pitchFamily="2" charset="-122"/>
              </a:rPr>
              <a:t>, </a:t>
            </a:r>
            <a:r>
              <a:rPr lang="zh-CN" altLang="en-US" b="1" dirty="0" smtClean="0">
                <a:latin typeface="华文仿宋" pitchFamily="2" charset="-122"/>
                <a:ea typeface="华文仿宋" pitchFamily="2" charset="-122"/>
              </a:rPr>
              <a:t>在此一并致谢</a:t>
            </a:r>
            <a:r>
              <a:rPr lang="en-US" altLang="zh-CN" b="1" dirty="0" smtClean="0">
                <a:latin typeface="华文仿宋" pitchFamily="2" charset="-122"/>
                <a:ea typeface="华文仿宋" pitchFamily="2" charset="-122"/>
              </a:rPr>
              <a:t>.</a:t>
            </a:r>
            <a:endParaRPr lang="zh-CN" altLang="en-US" b="1" dirty="0" smtClean="0">
              <a:latin typeface="华文仿宋" pitchFamily="2" charset="-122"/>
              <a:ea typeface="华文仿宋" pitchFamily="2" charset="-122"/>
            </a:endParaRPr>
          </a:p>
        </p:txBody>
      </p:sp>
      <p:sp>
        <p:nvSpPr>
          <p:cNvPr id="6" name="灯片编号占位符 5"/>
          <p:cNvSpPr>
            <a:spLocks noGrp="1"/>
          </p:cNvSpPr>
          <p:nvPr>
            <p:ph type="sldNum" sz="quarter" idx="12"/>
          </p:nvPr>
        </p:nvSpPr>
        <p:spPr/>
        <p:txBody>
          <a:bodyPr/>
          <a:lstStyle/>
          <a:p>
            <a:pPr>
              <a:defRPr/>
            </a:pPr>
            <a:fld id="{50A4F4E5-D51D-449E-8BCC-7995B2B998C4}" type="slidenum">
              <a:rPr lang="zh-CN" altLang="en-US"/>
              <a:pPr>
                <a:defRPr/>
              </a:pPr>
              <a:t>35</a:t>
            </a:fld>
            <a:endParaRPr lang="en-US" altLang="zh-C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en-US" altLang="zh-CN" dirty="0" smtClean="0"/>
              <a:t>Thank you for attention!</a:t>
            </a:r>
          </a:p>
          <a:p>
            <a:pPr>
              <a:buNone/>
            </a:pPr>
            <a:endParaRPr lang="en-US" altLang="zh-CN" dirty="0" smtClean="0"/>
          </a:p>
          <a:p>
            <a:pPr>
              <a:buNone/>
            </a:pPr>
            <a:r>
              <a:rPr lang="en-US" altLang="zh-CN" sz="7200" dirty="0" smtClean="0"/>
              <a:t>      Q &amp; A ?</a:t>
            </a:r>
            <a:endParaRPr lang="zh-CN" altLang="en-US" sz="7200" dirty="0"/>
          </a:p>
        </p:txBody>
      </p:sp>
      <p:sp>
        <p:nvSpPr>
          <p:cNvPr id="6" name="灯片编号占位符 5"/>
          <p:cNvSpPr>
            <a:spLocks noGrp="1"/>
          </p:cNvSpPr>
          <p:nvPr>
            <p:ph type="sldNum" sz="quarter" idx="12"/>
          </p:nvPr>
        </p:nvSpPr>
        <p:spPr/>
        <p:txBody>
          <a:bodyPr/>
          <a:lstStyle/>
          <a:p>
            <a:pPr>
              <a:defRPr/>
            </a:pPr>
            <a:fld id="{782F8A71-6788-45B5-9A66-ED58E0047C91}" type="slidenum">
              <a:rPr lang="zh-CN" altLang="en-US" smtClean="0"/>
              <a:pPr>
                <a:defRPr/>
              </a:pPr>
              <a:t>36</a:t>
            </a:fld>
            <a:endParaRPr lang="en-US" altLang="zh-C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2007.10.11</a:t>
            </a:r>
            <a:endParaRPr lang="en-US" altLang="zh-CN"/>
          </a:p>
        </p:txBody>
      </p:sp>
      <p:sp>
        <p:nvSpPr>
          <p:cNvPr id="6" name="灯片编号占位符 5"/>
          <p:cNvSpPr>
            <a:spLocks noGrp="1"/>
          </p:cNvSpPr>
          <p:nvPr>
            <p:ph type="sldNum" sz="quarter" idx="12"/>
          </p:nvPr>
        </p:nvSpPr>
        <p:spPr/>
        <p:txBody>
          <a:bodyPr/>
          <a:lstStyle/>
          <a:p>
            <a:pPr>
              <a:defRPr/>
            </a:pPr>
            <a:fld id="{782F8A71-6788-45B5-9A66-ED58E0047C91}" type="slidenum">
              <a:rPr lang="zh-CN" altLang="en-US" smtClean="0"/>
              <a:pPr>
                <a:defRPr/>
              </a:pPr>
              <a:t>4</a:t>
            </a:fld>
            <a:endParaRPr lang="en-US" altLang="zh-C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40" y="548640"/>
            <a:ext cx="5506116" cy="5731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9445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用基础图形来解注哲学原理</a:t>
            </a:r>
            <a:endParaRPr lang="zh-CN" altLang="en-US" dirty="0"/>
          </a:p>
        </p:txBody>
      </p:sp>
      <p:sp>
        <p:nvSpPr>
          <p:cNvPr id="6" name="灯片编号占位符 5"/>
          <p:cNvSpPr>
            <a:spLocks noGrp="1"/>
          </p:cNvSpPr>
          <p:nvPr>
            <p:ph type="sldNum" sz="quarter" idx="12"/>
          </p:nvPr>
        </p:nvSpPr>
        <p:spPr/>
        <p:txBody>
          <a:bodyPr/>
          <a:lstStyle/>
          <a:p>
            <a:pPr>
              <a:defRPr/>
            </a:pPr>
            <a:fld id="{782F8A71-6788-45B5-9A66-ED58E0047C91}" type="slidenum">
              <a:rPr lang="zh-CN" altLang="en-US" smtClean="0"/>
              <a:pPr>
                <a:defRPr/>
              </a:pPr>
              <a:t>5</a:t>
            </a:fld>
            <a:endParaRPr lang="en-US" altLang="zh-C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40" y="1335405"/>
            <a:ext cx="620077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274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782F8A71-6788-45B5-9A66-ED58E0047C91}" type="slidenum">
              <a:rPr lang="zh-CN" altLang="en-US" smtClean="0"/>
              <a:pPr>
                <a:defRPr/>
              </a:pPr>
              <a:t>6</a:t>
            </a:fld>
            <a:endParaRPr lang="en-US" altLang="zh-CN"/>
          </a:p>
        </p:txBody>
      </p:sp>
      <p:sp>
        <p:nvSpPr>
          <p:cNvPr id="7" name="Rectangle 5"/>
          <p:cNvSpPr txBox="1">
            <a:spLocks noChangeArrowheads="1"/>
          </p:cNvSpPr>
          <p:nvPr/>
        </p:nvSpPr>
        <p:spPr>
          <a:xfrm>
            <a:off x="968375" y="185738"/>
            <a:ext cx="7497763" cy="1143000"/>
          </a:xfrm>
          <a:prstGeom prst="rect">
            <a:avLst/>
          </a:prstGeom>
        </p:spPr>
        <p:txBody>
          <a:bodyPr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黑体" pitchFamily="49" charset="-122"/>
                <a:cs typeface="+mj-cs"/>
              </a:rPr>
              <a:t>1</a:t>
            </a:r>
            <a:r>
              <a:rPr kumimoji="0" lang="zh-CN" altLang="en-US" sz="36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黑体" pitchFamily="49" charset="-122"/>
                <a:cs typeface="+mj-cs"/>
              </a:rPr>
              <a:t> 图形学的源起</a:t>
            </a:r>
            <a:r>
              <a:rPr kumimoji="0" lang="zh-CN" altLang="en-US" sz="36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 </a:t>
            </a:r>
          </a:p>
        </p:txBody>
      </p:sp>
      <p:pic>
        <p:nvPicPr>
          <p:cNvPr id="1026" name="Picture 2"/>
          <p:cNvPicPr>
            <a:picLocks noChangeAspect="1" noChangeArrowheads="1"/>
          </p:cNvPicPr>
          <p:nvPr/>
        </p:nvPicPr>
        <p:blipFill>
          <a:blip r:embed="rId3" cstate="print"/>
          <a:srcRect/>
          <a:stretch>
            <a:fillRect/>
          </a:stretch>
        </p:blipFill>
        <p:spPr bwMode="auto">
          <a:xfrm>
            <a:off x="2411730" y="1988820"/>
            <a:ext cx="6631582" cy="450913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331595" y="1268730"/>
            <a:ext cx="6480810" cy="369302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heckerboard(across)">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checkerboard(across)">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p:cNvGrpSpPr>
            <a:grpSpLocks/>
          </p:cNvGrpSpPr>
          <p:nvPr/>
        </p:nvGrpSpPr>
        <p:grpSpPr bwMode="auto">
          <a:xfrm>
            <a:off x="787083" y="2972117"/>
            <a:ext cx="7745412" cy="3697288"/>
            <a:chOff x="608007" y="2347911"/>
            <a:chExt cx="8105775" cy="4057650"/>
          </a:xfrm>
        </p:grpSpPr>
        <p:pic>
          <p:nvPicPr>
            <p:cNvPr id="10252" name="Picture 6"/>
            <p:cNvPicPr>
              <a:picLocks noChangeAspect="1" noChangeArrowheads="1"/>
            </p:cNvPicPr>
            <p:nvPr/>
          </p:nvPicPr>
          <p:blipFill>
            <a:blip r:embed="rId3" cstate="print"/>
            <a:srcRect/>
            <a:stretch>
              <a:fillRect/>
            </a:stretch>
          </p:blipFill>
          <p:spPr bwMode="auto">
            <a:xfrm>
              <a:off x="608007" y="2347911"/>
              <a:ext cx="8105775" cy="4057650"/>
            </a:xfrm>
            <a:prstGeom prst="rect">
              <a:avLst/>
            </a:prstGeom>
            <a:noFill/>
            <a:ln w="9525" algn="ctr">
              <a:noFill/>
              <a:miter lim="800000"/>
              <a:headEnd/>
              <a:tailEnd/>
            </a:ln>
          </p:spPr>
        </p:pic>
        <p:sp>
          <p:nvSpPr>
            <p:cNvPr id="10253" name="TextBox 8"/>
            <p:cNvSpPr txBox="1">
              <a:spLocks noChangeArrowheads="1"/>
            </p:cNvSpPr>
            <p:nvPr/>
          </p:nvSpPr>
          <p:spPr bwMode="auto">
            <a:xfrm>
              <a:off x="608007" y="2347911"/>
              <a:ext cx="1275300" cy="371552"/>
            </a:xfrm>
            <a:prstGeom prst="rect">
              <a:avLst/>
            </a:prstGeom>
            <a:noFill/>
            <a:ln w="9525">
              <a:noFill/>
              <a:miter lim="800000"/>
              <a:headEnd/>
              <a:tailEnd/>
            </a:ln>
          </p:spPr>
          <p:txBody>
            <a:bodyPr wrap="none">
              <a:spAutoFit/>
            </a:bodyPr>
            <a:lstStyle/>
            <a:p>
              <a:r>
                <a:rPr lang="zh-CN" altLang="en-US" sz="1600">
                  <a:solidFill>
                    <a:srgbClr val="FFFF00"/>
                  </a:solidFill>
                </a:rPr>
                <a:t>清明上河图</a:t>
              </a:r>
            </a:p>
          </p:txBody>
        </p:sp>
      </p:grpSp>
      <p:sp>
        <p:nvSpPr>
          <p:cNvPr id="5123" name="Rectangle 5"/>
          <p:cNvSpPr>
            <a:spLocks noGrp="1" noChangeArrowheads="1"/>
          </p:cNvSpPr>
          <p:nvPr>
            <p:ph type="title"/>
          </p:nvPr>
        </p:nvSpPr>
        <p:spPr>
          <a:xfrm>
            <a:off x="968375" y="185738"/>
            <a:ext cx="7497763" cy="1143000"/>
          </a:xfrm>
        </p:spPr>
        <p:txBody>
          <a:bodyPr/>
          <a:lstStyle/>
          <a:p>
            <a:pPr eaLnBrk="1" hangingPunct="1"/>
            <a:r>
              <a:rPr lang="zh-CN" altLang="en-US" sz="3600" dirty="0" smtClean="0">
                <a:latin typeface="黑体" pitchFamily="49" charset="-122"/>
                <a:ea typeface="黑体" pitchFamily="49" charset="-122"/>
              </a:rPr>
              <a:t>绘画艺术</a:t>
            </a:r>
          </a:p>
        </p:txBody>
      </p:sp>
      <p:sp>
        <p:nvSpPr>
          <p:cNvPr id="6" name="Slide Number Placeholder 5"/>
          <p:cNvSpPr>
            <a:spLocks noGrp="1"/>
          </p:cNvSpPr>
          <p:nvPr>
            <p:ph type="sldNum" sz="quarter" idx="12"/>
          </p:nvPr>
        </p:nvSpPr>
        <p:spPr/>
        <p:txBody>
          <a:bodyPr/>
          <a:lstStyle/>
          <a:p>
            <a:pPr>
              <a:defRPr/>
            </a:pPr>
            <a:fld id="{66DA4E86-EF72-4CD1-8337-70CBD674FB64}" type="slidenum">
              <a:rPr lang="zh-CN" altLang="en-US"/>
              <a:pPr>
                <a:defRPr/>
              </a:pPr>
              <a:t>7</a:t>
            </a:fld>
            <a:endParaRPr lang="en-US" altLang="zh-CN"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595" y="1164255"/>
            <a:ext cx="6846481" cy="4785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circle(in)">
                                      <p:cBhvr>
                                        <p:cTn id="1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968375" y="185738"/>
            <a:ext cx="7497763" cy="1143000"/>
          </a:xfrm>
        </p:spPr>
        <p:txBody>
          <a:bodyPr/>
          <a:lstStyle/>
          <a:p>
            <a:pPr eaLnBrk="1" hangingPunct="1">
              <a:defRPr/>
            </a:pPr>
            <a:r>
              <a:rPr lang="zh-CN" altLang="en-US" sz="3600" dirty="0" smtClean="0">
                <a:latin typeface="黑体" pitchFamily="2" charset="-122"/>
                <a:ea typeface="黑体" pitchFamily="2" charset="-122"/>
              </a:rPr>
              <a:t>摄影技术</a:t>
            </a:r>
            <a:endParaRPr lang="en-US" altLang="zh-CN" sz="3600" dirty="0" smtClean="0">
              <a:latin typeface="黑体" pitchFamily="2" charset="-122"/>
              <a:ea typeface="黑体" pitchFamily="2" charset="-122"/>
            </a:endParaRPr>
          </a:p>
        </p:txBody>
      </p:sp>
      <p:sp>
        <p:nvSpPr>
          <p:cNvPr id="6" name="Slide Number Placeholder 5"/>
          <p:cNvSpPr>
            <a:spLocks noGrp="1"/>
          </p:cNvSpPr>
          <p:nvPr>
            <p:ph type="sldNum" sz="quarter" idx="12"/>
          </p:nvPr>
        </p:nvSpPr>
        <p:spPr/>
        <p:txBody>
          <a:bodyPr/>
          <a:lstStyle/>
          <a:p>
            <a:pPr>
              <a:defRPr/>
            </a:pPr>
            <a:fld id="{050C7F80-88FF-4803-87E4-885076AAF0A4}" type="slidenum">
              <a:rPr lang="zh-CN" altLang="en-US"/>
              <a:pPr>
                <a:defRPr/>
              </a:pPr>
              <a:t>8</a:t>
            </a:fld>
            <a:endParaRPr lang="en-US" altLang="zh-CN" dirty="0"/>
          </a:p>
        </p:txBody>
      </p:sp>
      <p:grpSp>
        <p:nvGrpSpPr>
          <p:cNvPr id="2" name="组合 22"/>
          <p:cNvGrpSpPr>
            <a:grpSpLocks/>
          </p:cNvGrpSpPr>
          <p:nvPr/>
        </p:nvGrpSpPr>
        <p:grpSpPr bwMode="auto">
          <a:xfrm>
            <a:off x="4572000" y="546100"/>
            <a:ext cx="3800475" cy="5541963"/>
            <a:chOff x="4572000" y="546096"/>
            <a:chExt cx="3800475" cy="5541963"/>
          </a:xfrm>
        </p:grpSpPr>
        <p:pic>
          <p:nvPicPr>
            <p:cNvPr id="11273" name="Picture 5"/>
            <p:cNvPicPr>
              <a:picLocks noChangeAspect="1" noChangeArrowheads="1"/>
            </p:cNvPicPr>
            <p:nvPr/>
          </p:nvPicPr>
          <p:blipFill>
            <a:blip r:embed="rId3" cstate="print"/>
            <a:srcRect/>
            <a:stretch>
              <a:fillRect/>
            </a:stretch>
          </p:blipFill>
          <p:spPr bwMode="auto">
            <a:xfrm>
              <a:off x="4572000" y="906459"/>
              <a:ext cx="3800475" cy="5181600"/>
            </a:xfrm>
            <a:prstGeom prst="rect">
              <a:avLst/>
            </a:prstGeom>
            <a:noFill/>
            <a:ln w="9525" algn="ctr">
              <a:noFill/>
              <a:miter lim="800000"/>
              <a:headEnd/>
              <a:tailEnd/>
            </a:ln>
          </p:spPr>
        </p:pic>
        <p:sp>
          <p:nvSpPr>
            <p:cNvPr id="11274" name="矩形 21"/>
            <p:cNvSpPr>
              <a:spLocks noChangeArrowheads="1"/>
            </p:cNvSpPr>
            <p:nvPr/>
          </p:nvSpPr>
          <p:spPr bwMode="auto">
            <a:xfrm>
              <a:off x="4572000" y="546096"/>
              <a:ext cx="2432076" cy="338554"/>
            </a:xfrm>
            <a:prstGeom prst="rect">
              <a:avLst/>
            </a:prstGeom>
            <a:noFill/>
            <a:ln w="9525">
              <a:noFill/>
              <a:miter lim="800000"/>
              <a:headEnd/>
              <a:tailEnd/>
            </a:ln>
          </p:spPr>
          <p:txBody>
            <a:bodyPr wrap="none">
              <a:spAutoFit/>
            </a:bodyPr>
            <a:lstStyle/>
            <a:p>
              <a:r>
                <a:rPr lang="zh-CN" altLang="en-US" sz="1600" dirty="0">
                  <a:solidFill>
                    <a:schemeClr val="tx2"/>
                  </a:solidFill>
                </a:rPr>
                <a:t>苦难的眼睛</a:t>
              </a:r>
              <a:r>
                <a:rPr lang="en-US" altLang="zh-CN" sz="1600" dirty="0">
                  <a:solidFill>
                    <a:schemeClr val="tx2"/>
                  </a:solidFill>
                </a:rPr>
                <a:t>-</a:t>
              </a:r>
              <a:r>
                <a:rPr lang="zh-CN" altLang="en-US" sz="1600" dirty="0">
                  <a:solidFill>
                    <a:schemeClr val="tx2"/>
                  </a:solidFill>
                </a:rPr>
                <a:t>布列松</a:t>
              </a:r>
              <a:r>
                <a:rPr lang="en-US" altLang="zh-CN" sz="1600" dirty="0">
                  <a:solidFill>
                    <a:schemeClr val="tx2"/>
                  </a:solidFill>
                </a:rPr>
                <a:t>-1948</a:t>
              </a:r>
              <a:endParaRPr lang="zh-CN" altLang="en-US" sz="1600" dirty="0">
                <a:solidFill>
                  <a:schemeClr val="tx2"/>
                </a:solidFill>
              </a:endParaRPr>
            </a:p>
          </p:txBody>
        </p:sp>
      </p:grpSp>
      <p:pic>
        <p:nvPicPr>
          <p:cNvPr id="104452" name="Picture 4"/>
          <p:cNvPicPr>
            <a:picLocks noChangeAspect="1" noChangeArrowheads="1"/>
          </p:cNvPicPr>
          <p:nvPr/>
        </p:nvPicPr>
        <p:blipFill>
          <a:blip r:embed="rId4" cstate="print"/>
          <a:srcRect/>
          <a:stretch>
            <a:fillRect/>
          </a:stretch>
        </p:blipFill>
        <p:spPr bwMode="auto">
          <a:xfrm>
            <a:off x="971550" y="1268730"/>
            <a:ext cx="3895725" cy="4981575"/>
          </a:xfrm>
          <a:prstGeom prst="rect">
            <a:avLst/>
          </a:prstGeom>
          <a:noFill/>
          <a:ln w="9525" algn="ctr">
            <a:noFill/>
            <a:miter lim="800000"/>
            <a:headEnd/>
            <a:tailEnd/>
          </a:ln>
        </p:spPr>
      </p:pic>
      <p:grpSp>
        <p:nvGrpSpPr>
          <p:cNvPr id="3" name="组合 20"/>
          <p:cNvGrpSpPr>
            <a:grpSpLocks/>
          </p:cNvGrpSpPr>
          <p:nvPr/>
        </p:nvGrpSpPr>
        <p:grpSpPr bwMode="auto">
          <a:xfrm>
            <a:off x="1691640" y="1308418"/>
            <a:ext cx="5902007" cy="4377690"/>
            <a:chOff x="2293499" y="1933574"/>
            <a:chExt cx="5542426" cy="3657603"/>
          </a:xfrm>
        </p:grpSpPr>
        <p:pic>
          <p:nvPicPr>
            <p:cNvPr id="11271" name="Picture 6"/>
            <p:cNvPicPr>
              <a:picLocks noChangeAspect="1" noChangeArrowheads="1"/>
            </p:cNvPicPr>
            <p:nvPr/>
          </p:nvPicPr>
          <p:blipFill>
            <a:blip r:embed="rId5" cstate="print"/>
            <a:srcRect/>
            <a:stretch>
              <a:fillRect/>
            </a:stretch>
          </p:blipFill>
          <p:spPr bwMode="auto">
            <a:xfrm>
              <a:off x="2314575" y="1933574"/>
              <a:ext cx="5521350" cy="3657603"/>
            </a:xfrm>
            <a:prstGeom prst="rect">
              <a:avLst/>
            </a:prstGeom>
            <a:noFill/>
            <a:ln w="9525" algn="ctr">
              <a:noFill/>
              <a:miter lim="800000"/>
              <a:headEnd/>
              <a:tailEnd/>
            </a:ln>
          </p:spPr>
        </p:pic>
        <p:sp>
          <p:nvSpPr>
            <p:cNvPr id="11272" name="矩形 19"/>
            <p:cNvSpPr>
              <a:spLocks noChangeArrowheads="1"/>
            </p:cNvSpPr>
            <p:nvPr/>
          </p:nvSpPr>
          <p:spPr bwMode="auto">
            <a:xfrm>
              <a:off x="2293499" y="2009357"/>
              <a:ext cx="2638864" cy="338554"/>
            </a:xfrm>
            <a:prstGeom prst="rect">
              <a:avLst/>
            </a:prstGeom>
            <a:noFill/>
            <a:ln w="9525">
              <a:noFill/>
              <a:miter lim="800000"/>
              <a:headEnd/>
              <a:tailEnd/>
            </a:ln>
          </p:spPr>
          <p:txBody>
            <a:bodyPr wrap="none">
              <a:spAutoFit/>
            </a:bodyPr>
            <a:lstStyle/>
            <a:p>
              <a:r>
                <a:rPr lang="zh-CN" sz="1600" dirty="0">
                  <a:solidFill>
                    <a:srgbClr val="FFFF00"/>
                  </a:solidFill>
                </a:rPr>
                <a:t>饥饿的苏丹</a:t>
              </a:r>
              <a:r>
                <a:rPr lang="en-US" altLang="zh-CN" sz="1600" dirty="0">
                  <a:solidFill>
                    <a:srgbClr val="FFFF00"/>
                  </a:solidFill>
                </a:rPr>
                <a:t>-</a:t>
              </a:r>
              <a:r>
                <a:rPr lang="zh-CN" sz="1600" dirty="0">
                  <a:solidFill>
                    <a:srgbClr val="FFFF00"/>
                  </a:solidFill>
                </a:rPr>
                <a:t>凯文卡特</a:t>
              </a:r>
              <a:r>
                <a:rPr lang="en-US" altLang="zh-CN" sz="1600" dirty="0">
                  <a:solidFill>
                    <a:srgbClr val="FFFF00"/>
                  </a:solidFill>
                </a:rPr>
                <a:t>-1994</a:t>
              </a:r>
              <a:endParaRPr lang="zh-CN" altLang="en-US" sz="1600" dirty="0">
                <a:solidFill>
                  <a:srgbClr val="FFFF00"/>
                </a:solidFill>
              </a:endParaRPr>
            </a:p>
          </p:txBody>
        </p:sp>
      </p:gr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41" y="1268730"/>
            <a:ext cx="6712588" cy="519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1139190"/>
            <a:ext cx="4305300"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4083" y="5229225"/>
            <a:ext cx="6690146" cy="137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04452"/>
                                        </p:tgtEl>
                                        <p:attrNameLst>
                                          <p:attrName>style.visibility</p:attrName>
                                        </p:attrNameLst>
                                      </p:cBhvr>
                                      <p:to>
                                        <p:strVal val="visible"/>
                                      </p:to>
                                    </p:set>
                                    <p:animEffect transition="in" filter="wedge">
                                      <p:cBhvr>
                                        <p:cTn id="12" dur="2000"/>
                                        <p:tgtEl>
                                          <p:spTgt spid="104452"/>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edge">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barn(inVertical)">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barn(inVertical)">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27"/>
                                        </p:tgtEl>
                                        <p:attrNameLst>
                                          <p:attrName>style.visibility</p:attrName>
                                        </p:attrNameLst>
                                      </p:cBhvr>
                                      <p:to>
                                        <p:strVal val="visible"/>
                                      </p:to>
                                    </p:set>
                                    <p:animEffect transition="in" filter="barn(inVertical)">
                                      <p:cBhvr>
                                        <p:cTn id="3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Picture 3"/>
          <p:cNvPicPr>
            <a:picLocks noChangeAspect="1" noChangeArrowheads="1"/>
          </p:cNvPicPr>
          <p:nvPr/>
        </p:nvPicPr>
        <p:blipFill>
          <a:blip r:embed="rId3" cstate="print"/>
          <a:srcRect/>
          <a:stretch>
            <a:fillRect/>
          </a:stretch>
        </p:blipFill>
        <p:spPr bwMode="auto">
          <a:xfrm>
            <a:off x="4211638" y="906463"/>
            <a:ext cx="3990975" cy="3028950"/>
          </a:xfrm>
          <a:prstGeom prst="rect">
            <a:avLst/>
          </a:prstGeom>
          <a:noFill/>
          <a:ln w="9525" algn="ctr">
            <a:noFill/>
            <a:miter lim="800000"/>
            <a:headEnd/>
            <a:tailEnd/>
          </a:ln>
        </p:spPr>
      </p:pic>
      <p:sp>
        <p:nvSpPr>
          <p:cNvPr id="2" name="标题 1"/>
          <p:cNvSpPr>
            <a:spLocks noGrp="1"/>
          </p:cNvSpPr>
          <p:nvPr>
            <p:ph type="title"/>
          </p:nvPr>
        </p:nvSpPr>
        <p:spPr/>
        <p:txBody>
          <a:bodyPr/>
          <a:lstStyle/>
          <a:p>
            <a:pPr>
              <a:defRPr/>
            </a:pPr>
            <a:r>
              <a:rPr lang="zh-CN" altLang="en-US" sz="3600" dirty="0" smtClean="0">
                <a:latin typeface="黑体" pitchFamily="2" charset="-122"/>
                <a:ea typeface="黑体" pitchFamily="2" charset="-122"/>
              </a:rPr>
              <a:t>雕塑</a:t>
            </a:r>
            <a:endParaRPr lang="zh-CN" altLang="en-US" sz="3600" dirty="0">
              <a:latin typeface="黑体" pitchFamily="2" charset="-122"/>
              <a:ea typeface="黑体" pitchFamily="2" charset="-122"/>
            </a:endParaRPr>
          </a:p>
        </p:txBody>
      </p:sp>
      <p:sp>
        <p:nvSpPr>
          <p:cNvPr id="12292" name="内容占位符 2"/>
          <p:cNvSpPr>
            <a:spLocks noGrp="1"/>
          </p:cNvSpPr>
          <p:nvPr>
            <p:ph idx="1"/>
          </p:nvPr>
        </p:nvSpPr>
        <p:spPr/>
        <p:txBody>
          <a:bodyPr/>
          <a:lstStyle/>
          <a:p>
            <a:r>
              <a:rPr lang="en-US" altLang="zh-CN" smtClean="0"/>
              <a:t> </a:t>
            </a:r>
            <a:endParaRPr lang="zh-CN" altLang="en-US" smtClean="0"/>
          </a:p>
        </p:txBody>
      </p:sp>
      <p:sp>
        <p:nvSpPr>
          <p:cNvPr id="6" name="灯片编号占位符 5"/>
          <p:cNvSpPr>
            <a:spLocks noGrp="1"/>
          </p:cNvSpPr>
          <p:nvPr>
            <p:ph type="sldNum" sz="quarter" idx="12"/>
          </p:nvPr>
        </p:nvSpPr>
        <p:spPr/>
        <p:txBody>
          <a:bodyPr/>
          <a:lstStyle/>
          <a:p>
            <a:pPr>
              <a:defRPr/>
            </a:pPr>
            <a:fld id="{A17654E7-745B-4F62-B972-51D5217D894D}" type="slidenum">
              <a:rPr lang="zh-CN" altLang="en-US" smtClean="0"/>
              <a:pPr>
                <a:defRPr/>
              </a:pPr>
              <a:t>9</a:t>
            </a:fld>
            <a:endParaRPr lang="en-US" altLang="zh-CN"/>
          </a:p>
        </p:txBody>
      </p:sp>
      <p:pic>
        <p:nvPicPr>
          <p:cNvPr id="117762" name="Picture 2"/>
          <p:cNvPicPr>
            <a:picLocks noChangeAspect="1" noChangeArrowheads="1"/>
          </p:cNvPicPr>
          <p:nvPr/>
        </p:nvPicPr>
        <p:blipFill>
          <a:blip r:embed="rId4" cstate="print"/>
          <a:srcRect/>
          <a:stretch>
            <a:fillRect/>
          </a:stretch>
        </p:blipFill>
        <p:spPr bwMode="auto">
          <a:xfrm>
            <a:off x="2049463" y="1987550"/>
            <a:ext cx="2752725" cy="3790950"/>
          </a:xfrm>
          <a:prstGeom prst="rect">
            <a:avLst/>
          </a:prstGeom>
          <a:noFill/>
          <a:ln w="9525" algn="ctr">
            <a:noFill/>
            <a:miter lim="800000"/>
            <a:headEnd/>
            <a:tailEnd/>
          </a:ln>
        </p:spPr>
      </p:pic>
      <p:pic>
        <p:nvPicPr>
          <p:cNvPr id="117764" name="Picture 4"/>
          <p:cNvPicPr>
            <a:picLocks noChangeAspect="1" noChangeArrowheads="1"/>
          </p:cNvPicPr>
          <p:nvPr/>
        </p:nvPicPr>
        <p:blipFill>
          <a:blip r:embed="rId5" cstate="print"/>
          <a:srcRect/>
          <a:stretch>
            <a:fillRect/>
          </a:stretch>
        </p:blipFill>
        <p:spPr bwMode="auto">
          <a:xfrm>
            <a:off x="3490913" y="3068638"/>
            <a:ext cx="4781550" cy="3257550"/>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7763"/>
                                        </p:tgtEl>
                                        <p:attrNameLst>
                                          <p:attrName>style.visibility</p:attrName>
                                        </p:attrNameLst>
                                      </p:cBhvr>
                                      <p:to>
                                        <p:strVal val="visible"/>
                                      </p:to>
                                    </p:set>
                                    <p:animEffect transition="in" filter="circle(in)">
                                      <p:cBhvr>
                                        <p:cTn id="7" dur="2000"/>
                                        <p:tgtEl>
                                          <p:spTgt spid="11776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7762"/>
                                        </p:tgtEl>
                                        <p:attrNameLst>
                                          <p:attrName>style.visibility</p:attrName>
                                        </p:attrNameLst>
                                      </p:cBhvr>
                                      <p:to>
                                        <p:strVal val="visible"/>
                                      </p:to>
                                    </p:set>
                                    <p:animEffect transition="in" filter="circle(in)">
                                      <p:cBhvr>
                                        <p:cTn id="12" dur="2000"/>
                                        <p:tgtEl>
                                          <p:spTgt spid="11776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7764"/>
                                        </p:tgtEl>
                                        <p:attrNameLst>
                                          <p:attrName>style.visibility</p:attrName>
                                        </p:attrNameLst>
                                      </p:cBhvr>
                                      <p:to>
                                        <p:strVal val="visible"/>
                                      </p:to>
                                    </p:set>
                                    <p:animEffect transition="in" filter="circle(in)">
                                      <p:cBhvr>
                                        <p:cTn id="17" dur="20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6241</TotalTime>
  <Words>1159</Words>
  <Application>Microsoft Office PowerPoint</Application>
  <PresentationFormat>全屏显示(4:3)</PresentationFormat>
  <Paragraphs>191</Paragraphs>
  <Slides>36</Slides>
  <Notes>31</Notes>
  <HiddenSlides>0</HiddenSlides>
  <MMClips>1</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夏至</vt:lpstr>
      <vt:lpstr>图形学及其应用</vt:lpstr>
      <vt:lpstr>内容</vt:lpstr>
      <vt:lpstr>极简主义者的？</vt:lpstr>
      <vt:lpstr>PowerPoint 演示文稿</vt:lpstr>
      <vt:lpstr>用基础图形来解注哲学原理</vt:lpstr>
      <vt:lpstr>PowerPoint 演示文稿</vt:lpstr>
      <vt:lpstr>绘画艺术</vt:lpstr>
      <vt:lpstr>摄影技术</vt:lpstr>
      <vt:lpstr>雕塑</vt:lpstr>
      <vt:lpstr>Sketchpad</vt:lpstr>
      <vt:lpstr>线框表示(1960s)</vt:lpstr>
      <vt:lpstr>真实感绘制(1970s-1980s)</vt:lpstr>
      <vt:lpstr> 1990s</vt:lpstr>
      <vt:lpstr>2000s</vt:lpstr>
      <vt:lpstr>2010s</vt:lpstr>
      <vt:lpstr>2 图形工业-计算机图形学的应用</vt:lpstr>
      <vt:lpstr>CAD/CAM</vt:lpstr>
      <vt:lpstr>PowerPoint 演示文稿</vt:lpstr>
      <vt:lpstr>一些著名的CAD软件</vt:lpstr>
      <vt:lpstr>影视特技</vt:lpstr>
      <vt:lpstr>PowerPoint 演示文稿</vt:lpstr>
      <vt:lpstr>PowerPoint 演示文稿</vt:lpstr>
      <vt:lpstr>PowerPoint 演示文稿</vt:lpstr>
      <vt:lpstr>计算机游戏 </vt:lpstr>
      <vt:lpstr>PowerPoint 演示文稿</vt:lpstr>
      <vt:lpstr>数据可视化 </vt:lpstr>
      <vt:lpstr>PowerPoint 演示文稿</vt:lpstr>
      <vt:lpstr>Virtual Endocopy</vt:lpstr>
      <vt:lpstr>图形用户界面</vt:lpstr>
      <vt:lpstr>计算机艺术 </vt:lpstr>
      <vt:lpstr>PowerPoint 演示文稿</vt:lpstr>
      <vt:lpstr>PowerPoint 演示文稿</vt:lpstr>
      <vt:lpstr>PowerPoint 演示文稿</vt:lpstr>
      <vt:lpstr>PowerPoint 演示文稿</vt:lpstr>
      <vt:lpstr>Acknowledgment</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ligq</cp:lastModifiedBy>
  <cp:revision>621</cp:revision>
  <cp:lastPrinted>2007-10-11T05:07:39Z</cp:lastPrinted>
  <dcterms:created xsi:type="dcterms:W3CDTF">1601-01-01T00:00:00Z</dcterms:created>
  <dcterms:modified xsi:type="dcterms:W3CDTF">2014-09-03T02:11:11Z</dcterms:modified>
</cp:coreProperties>
</file>